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6BB165-F8DF-4A0E-B65B-1C2CF6BD2701}" v="98" dt="2018-10-21T22:09:11.1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leen Allen" userId="2511de4f3034e64e" providerId="LiveId" clId="{CF0CF778-3DE3-4064-A8CA-014094FF841C}"/>
    <pc:docChg chg="undo custSel mod addSld delSld modSld">
      <pc:chgData name="Kathleen Allen" userId="2511de4f3034e64e" providerId="LiveId" clId="{CF0CF778-3DE3-4064-A8CA-014094FF841C}" dt="2018-10-20T16:12:23.492" v="5270" actId="26606"/>
      <pc:docMkLst>
        <pc:docMk/>
      </pc:docMkLst>
      <pc:sldChg chg="addSp delSp modSp delDesignElem">
        <pc:chgData name="Kathleen Allen" userId="2511de4f3034e64e" providerId="LiveId" clId="{CF0CF778-3DE3-4064-A8CA-014094FF841C}" dt="2018-10-20T16:12:23.492" v="5270" actId="26606"/>
        <pc:sldMkLst>
          <pc:docMk/>
          <pc:sldMk cId="3879207809" sldId="256"/>
        </pc:sldMkLst>
        <pc:spChg chg="mod">
          <ac:chgData name="Kathleen Allen" userId="2511de4f3034e64e" providerId="LiveId" clId="{CF0CF778-3DE3-4064-A8CA-014094FF841C}" dt="2018-10-20T16:12:23.492" v="5270" actId="26606"/>
          <ac:spMkLst>
            <pc:docMk/>
            <pc:sldMk cId="3879207809" sldId="256"/>
            <ac:spMk id="2" creationId="{FF5FBE9D-399F-48D3-865D-8B34C198E7CC}"/>
          </ac:spMkLst>
        </pc:spChg>
        <pc:spChg chg="mod">
          <ac:chgData name="Kathleen Allen" userId="2511de4f3034e64e" providerId="LiveId" clId="{CF0CF778-3DE3-4064-A8CA-014094FF841C}" dt="2018-10-20T16:12:23.492" v="5270" actId="26606"/>
          <ac:spMkLst>
            <pc:docMk/>
            <pc:sldMk cId="3879207809" sldId="256"/>
            <ac:spMk id="3" creationId="{40A6A42F-E954-4C2E-9B83-795D63C21A87}"/>
          </ac:spMkLst>
        </pc:spChg>
        <pc:spChg chg="add del">
          <ac:chgData name="Kathleen Allen" userId="2511de4f3034e64e" providerId="LiveId" clId="{CF0CF778-3DE3-4064-A8CA-014094FF841C}" dt="2018-10-20T15:34:18.883" v="2360" actId="26606"/>
          <ac:spMkLst>
            <pc:docMk/>
            <pc:sldMk cId="3879207809" sldId="256"/>
            <ac:spMk id="5" creationId="{B4F5FA0D-0104-4987-8241-EFF7C85B88DE}"/>
          </ac:spMkLst>
        </pc:spChg>
        <pc:spChg chg="add del">
          <ac:chgData name="Kathleen Allen" userId="2511de4f3034e64e" providerId="LiveId" clId="{CF0CF778-3DE3-4064-A8CA-014094FF841C}" dt="2018-10-20T15:34:18.883" v="2360" actId="26606"/>
          <ac:spMkLst>
            <pc:docMk/>
            <pc:sldMk cId="3879207809" sldId="256"/>
            <ac:spMk id="8" creationId="{3B854194-185D-494D-905C-7C7CB2E30F6E}"/>
          </ac:spMkLst>
        </pc:spChg>
        <pc:spChg chg="add">
          <ac:chgData name="Kathleen Allen" userId="2511de4f3034e64e" providerId="LiveId" clId="{CF0CF778-3DE3-4064-A8CA-014094FF841C}" dt="2018-10-20T16:12:23.492" v="5270" actId="26606"/>
          <ac:spMkLst>
            <pc:docMk/>
            <pc:sldMk cId="3879207809" sldId="256"/>
            <ac:spMk id="10" creationId="{39E4C68A-A4A9-48A4-9FF2-D2896B1EA01F}"/>
          </ac:spMkLst>
        </pc:spChg>
        <pc:spChg chg="add">
          <ac:chgData name="Kathleen Allen" userId="2511de4f3034e64e" providerId="LiveId" clId="{CF0CF778-3DE3-4064-A8CA-014094FF841C}" dt="2018-10-20T16:12:23.492" v="5270" actId="26606"/>
          <ac:spMkLst>
            <pc:docMk/>
            <pc:sldMk cId="3879207809" sldId="256"/>
            <ac:spMk id="12" creationId="{E2B9AEA5-52CB-49A6-AF8A-33502F291B91}"/>
          </ac:spMkLst>
        </pc:spChg>
        <pc:spChg chg="add del">
          <ac:chgData name="Kathleen Allen" userId="2511de4f3034e64e" providerId="LiveId" clId="{CF0CF778-3DE3-4064-A8CA-014094FF841C}" dt="2018-10-20T15:34:51.296" v="2369"/>
          <ac:spMkLst>
            <pc:docMk/>
            <pc:sldMk cId="3879207809" sldId="256"/>
            <ac:spMk id="18" creationId="{8D70B121-56F4-4848-B38B-182089D909FA}"/>
          </ac:spMkLst>
        </pc:spChg>
        <pc:spChg chg="del">
          <ac:chgData name="Kathleen Allen" userId="2511de4f3034e64e" providerId="LiveId" clId="{CF0CF778-3DE3-4064-A8CA-014094FF841C}" dt="2018-10-20T15:34:12.411" v="2357"/>
          <ac:spMkLst>
            <pc:docMk/>
            <pc:sldMk cId="3879207809" sldId="256"/>
            <ac:spMk id="25" creationId="{E0BFF7C8-A0F2-492C-AD80-E74CED0D1B82}"/>
          </ac:spMkLst>
        </pc:spChg>
        <pc:spChg chg="del">
          <ac:chgData name="Kathleen Allen" userId="2511de4f3034e64e" providerId="LiveId" clId="{CF0CF778-3DE3-4064-A8CA-014094FF841C}" dt="2018-10-20T15:34:12.411" v="2357"/>
          <ac:spMkLst>
            <pc:docMk/>
            <pc:sldMk cId="3879207809" sldId="256"/>
            <ac:spMk id="63" creationId="{6AB10DF1-FA24-4EFC-A345-DA525FE68673}"/>
          </ac:spMkLst>
        </pc:spChg>
        <pc:spChg chg="del">
          <ac:chgData name="Kathleen Allen" userId="2511de4f3034e64e" providerId="LiveId" clId="{CF0CF778-3DE3-4064-A8CA-014094FF841C}" dt="2018-10-20T15:34:12.411" v="2357"/>
          <ac:spMkLst>
            <pc:docMk/>
            <pc:sldMk cId="3879207809" sldId="256"/>
            <ac:spMk id="65" creationId="{F8FA804E-1D25-47B6-B418-617D700B0FE9}"/>
          </ac:spMkLst>
        </pc:spChg>
        <pc:grpChg chg="del">
          <ac:chgData name="Kathleen Allen" userId="2511de4f3034e64e" providerId="LiveId" clId="{CF0CF778-3DE3-4064-A8CA-014094FF841C}" dt="2018-10-20T15:34:12.411" v="2357"/>
          <ac:grpSpMkLst>
            <pc:docMk/>
            <pc:sldMk cId="3879207809" sldId="256"/>
            <ac:grpSpMk id="62" creationId="{FCA1BF2E-54AE-48F3-BF67-34BC4A14CE75}"/>
          </ac:grpSpMkLst>
        </pc:grpChg>
        <pc:grpChg chg="del">
          <ac:chgData name="Kathleen Allen" userId="2511de4f3034e64e" providerId="LiveId" clId="{CF0CF778-3DE3-4064-A8CA-014094FF841C}" dt="2018-10-20T15:34:12.411" v="2357"/>
          <ac:grpSpMkLst>
            <pc:docMk/>
            <pc:sldMk cId="3879207809" sldId="256"/>
            <ac:grpSpMk id="64" creationId="{15DECA11-8F23-4BFB-819D-1C5A97840DE0}"/>
          </ac:grpSpMkLst>
        </pc:grpChg>
        <pc:picChg chg="add del">
          <ac:chgData name="Kathleen Allen" userId="2511de4f3034e64e" providerId="LiveId" clId="{CF0CF778-3DE3-4064-A8CA-014094FF841C}" dt="2018-10-20T15:34:18.883" v="2360" actId="26606"/>
          <ac:picMkLst>
            <pc:docMk/>
            <pc:sldMk cId="3879207809" sldId="256"/>
            <ac:picMk id="6" creationId="{2897127E-6CEF-446C-BE87-93B7C46E49D1}"/>
          </ac:picMkLst>
        </pc:picChg>
        <pc:cxnChg chg="add">
          <ac:chgData name="Kathleen Allen" userId="2511de4f3034e64e" providerId="LiveId" clId="{CF0CF778-3DE3-4064-A8CA-014094FF841C}" dt="2018-10-20T16:12:23.492" v="5270" actId="26606"/>
          <ac:cxnSpMkLst>
            <pc:docMk/>
            <pc:sldMk cId="3879207809" sldId="256"/>
            <ac:cxnSpMk id="7" creationId="{B821C225-5C4D-4168-90AF-3D263D72CBA2}"/>
          </ac:cxnSpMkLst>
        </pc:cxnChg>
        <pc:cxnChg chg="add del">
          <ac:chgData name="Kathleen Allen" userId="2511de4f3034e64e" providerId="LiveId" clId="{CF0CF778-3DE3-4064-A8CA-014094FF841C}" dt="2018-10-20T15:34:51.296" v="2369"/>
          <ac:cxnSpMkLst>
            <pc:docMk/>
            <pc:sldMk cId="3879207809" sldId="256"/>
            <ac:cxnSpMk id="19" creationId="{2D72A2C9-F3CA-4216-8BAD-FA4C970C3C4E}"/>
          </ac:cxnSpMkLst>
        </pc:cxnChg>
      </pc:sldChg>
      <pc:sldChg chg="addSp delSp modSp add mod setBg setClrOvrMap delDesignElem">
        <pc:chgData name="Kathleen Allen" userId="2511de4f3034e64e" providerId="LiveId" clId="{CF0CF778-3DE3-4064-A8CA-014094FF841C}" dt="2018-10-20T15:36:37.279" v="2389" actId="26606"/>
        <pc:sldMkLst>
          <pc:docMk/>
          <pc:sldMk cId="1787111184" sldId="257"/>
        </pc:sldMkLst>
        <pc:spChg chg="mod">
          <ac:chgData name="Kathleen Allen" userId="2511de4f3034e64e" providerId="LiveId" clId="{CF0CF778-3DE3-4064-A8CA-014094FF841C}" dt="2018-10-20T15:36:37.279" v="2389" actId="26606"/>
          <ac:spMkLst>
            <pc:docMk/>
            <pc:sldMk cId="1787111184" sldId="257"/>
            <ac:spMk id="2" creationId="{B0130291-5161-4BBE-9265-5D1EDCA37542}"/>
          </ac:spMkLst>
        </pc:spChg>
        <pc:spChg chg="add del mod">
          <ac:chgData name="Kathleen Allen" userId="2511de4f3034e64e" providerId="LiveId" clId="{CF0CF778-3DE3-4064-A8CA-014094FF841C}" dt="2018-10-20T15:11:08.837" v="521" actId="26606"/>
          <ac:spMkLst>
            <pc:docMk/>
            <pc:sldMk cId="1787111184" sldId="257"/>
            <ac:spMk id="3" creationId="{51C68019-3B55-45D1-AE0F-0873B40297AF}"/>
          </ac:spMkLst>
        </pc:spChg>
        <pc:spChg chg="add del">
          <ac:chgData name="Kathleen Allen" userId="2511de4f3034e64e" providerId="LiveId" clId="{CF0CF778-3DE3-4064-A8CA-014094FF841C}" dt="2018-10-20T15:11:08.837" v="521" actId="26606"/>
          <ac:spMkLst>
            <pc:docMk/>
            <pc:sldMk cId="1787111184" sldId="257"/>
            <ac:spMk id="12" creationId="{E0BFF7C8-A0F2-492C-AD80-E74CED0D1B82}"/>
          </ac:spMkLst>
        </pc:spChg>
        <pc:spChg chg="add del">
          <ac:chgData name="Kathleen Allen" userId="2511de4f3034e64e" providerId="LiveId" clId="{CF0CF778-3DE3-4064-A8CA-014094FF841C}" dt="2018-10-20T15:11:08.837" v="521" actId="26606"/>
          <ac:spMkLst>
            <pc:docMk/>
            <pc:sldMk cId="1787111184" sldId="257"/>
            <ac:spMk id="14" creationId="{F8FA804E-1D25-47B6-B418-617D700B0FE9}"/>
          </ac:spMkLst>
        </pc:spChg>
        <pc:spChg chg="add del">
          <ac:chgData name="Kathleen Allen" userId="2511de4f3034e64e" providerId="LiveId" clId="{CF0CF778-3DE3-4064-A8CA-014094FF841C}" dt="2018-10-20T15:10:51.900" v="512" actId="26606"/>
          <ac:spMkLst>
            <pc:docMk/>
            <pc:sldMk cId="1787111184" sldId="257"/>
            <ac:spMk id="19" creationId="{C314C310-850D-4491-AA52-C75BEA68B68C}"/>
          </ac:spMkLst>
        </pc:spChg>
        <pc:spChg chg="add del">
          <ac:chgData name="Kathleen Allen" userId="2511de4f3034e64e" providerId="LiveId" clId="{CF0CF778-3DE3-4064-A8CA-014094FF841C}" dt="2018-10-20T15:10:53.096" v="514" actId="26606"/>
          <ac:spMkLst>
            <pc:docMk/>
            <pc:sldMk cId="1787111184" sldId="257"/>
            <ac:spMk id="23" creationId="{E0BFF7C8-A0F2-492C-AD80-E74CED0D1B82}"/>
          </ac:spMkLst>
        </pc:spChg>
        <pc:spChg chg="add del">
          <ac:chgData name="Kathleen Allen" userId="2511de4f3034e64e" providerId="LiveId" clId="{CF0CF778-3DE3-4064-A8CA-014094FF841C}" dt="2018-10-20T15:10:51.900" v="512" actId="26606"/>
          <ac:spMkLst>
            <pc:docMk/>
            <pc:sldMk cId="1787111184" sldId="257"/>
            <ac:spMk id="27" creationId="{0308D749-5984-4BB8-A788-A85D24304A0A}"/>
          </ac:spMkLst>
        </pc:spChg>
        <pc:spChg chg="add del">
          <ac:chgData name="Kathleen Allen" userId="2511de4f3034e64e" providerId="LiveId" clId="{CF0CF778-3DE3-4064-A8CA-014094FF841C}" dt="2018-10-20T15:10:51.900" v="512" actId="26606"/>
          <ac:spMkLst>
            <pc:docMk/>
            <pc:sldMk cId="1787111184" sldId="257"/>
            <ac:spMk id="29" creationId="{95B8172D-A4C8-41B4-8991-78BBEC4039D5}"/>
          </ac:spMkLst>
        </pc:spChg>
        <pc:spChg chg="add del">
          <ac:chgData name="Kathleen Allen" userId="2511de4f3034e64e" providerId="LiveId" clId="{CF0CF778-3DE3-4064-A8CA-014094FF841C}" dt="2018-10-20T15:10:45.771" v="508" actId="26606"/>
          <ac:spMkLst>
            <pc:docMk/>
            <pc:sldMk cId="1787111184" sldId="257"/>
            <ac:spMk id="30" creationId="{CC28BCC9-4093-4FD5-83EB-7EC297F51396}"/>
          </ac:spMkLst>
        </pc:spChg>
        <pc:spChg chg="add del">
          <ac:chgData name="Kathleen Allen" userId="2511de4f3034e64e" providerId="LiveId" clId="{CF0CF778-3DE3-4064-A8CA-014094FF841C}" dt="2018-10-20T15:34:12.411" v="2357"/>
          <ac:spMkLst>
            <pc:docMk/>
            <pc:sldMk cId="1787111184" sldId="257"/>
            <ac:spMk id="31" creationId="{25236E71-242B-4CE7-96BC-B66F91F9DF65}"/>
          </ac:spMkLst>
        </pc:spChg>
        <pc:spChg chg="add del">
          <ac:chgData name="Kathleen Allen" userId="2511de4f3034e64e" providerId="LiveId" clId="{CF0CF778-3DE3-4064-A8CA-014094FF841C}" dt="2018-10-20T15:10:47.254" v="510" actId="26606"/>
          <ac:spMkLst>
            <pc:docMk/>
            <pc:sldMk cId="1787111184" sldId="257"/>
            <ac:spMk id="33" creationId="{CC28BCC9-4093-4FD5-83EB-7EC297F51396}"/>
          </ac:spMkLst>
        </pc:spChg>
        <pc:spChg chg="add del">
          <ac:chgData name="Kathleen Allen" userId="2511de4f3034e64e" providerId="LiveId" clId="{CF0CF778-3DE3-4064-A8CA-014094FF841C}" dt="2018-10-20T15:34:12.411" v="2357"/>
          <ac:spMkLst>
            <pc:docMk/>
            <pc:sldMk cId="1787111184" sldId="257"/>
            <ac:spMk id="35" creationId="{33E51D9F-DA72-49DE-9183-76B062B38581}"/>
          </ac:spMkLst>
        </pc:spChg>
        <pc:spChg chg="add del">
          <ac:chgData name="Kathleen Allen" userId="2511de4f3034e64e" providerId="LiveId" clId="{CF0CF778-3DE3-4064-A8CA-014094FF841C}" dt="2018-10-20T15:10:51.900" v="512" actId="26606"/>
          <ac:spMkLst>
            <pc:docMk/>
            <pc:sldMk cId="1787111184" sldId="257"/>
            <ac:spMk id="37" creationId="{51C68019-3B55-45D1-AE0F-0873B40297AF}"/>
          </ac:spMkLst>
        </pc:spChg>
        <pc:spChg chg="add del">
          <ac:chgData name="Kathleen Allen" userId="2511de4f3034e64e" providerId="LiveId" clId="{CF0CF778-3DE3-4064-A8CA-014094FF841C}" dt="2018-10-20T15:10:53.096" v="514" actId="26606"/>
          <ac:spMkLst>
            <pc:docMk/>
            <pc:sldMk cId="1787111184" sldId="257"/>
            <ac:spMk id="41" creationId="{F8FA804E-1D25-47B6-B418-617D700B0FE9}"/>
          </ac:spMkLst>
        </pc:spChg>
        <pc:spChg chg="add del">
          <ac:chgData name="Kathleen Allen" userId="2511de4f3034e64e" providerId="LiveId" clId="{CF0CF778-3DE3-4064-A8CA-014094FF841C}" dt="2018-10-20T15:10:53.096" v="514" actId="26606"/>
          <ac:spMkLst>
            <pc:docMk/>
            <pc:sldMk cId="1787111184" sldId="257"/>
            <ac:spMk id="42" creationId="{51C68019-3B55-45D1-AE0F-0873B40297AF}"/>
          </ac:spMkLst>
        </pc:spChg>
        <pc:spChg chg="add del">
          <ac:chgData name="Kathleen Allen" userId="2511de4f3034e64e" providerId="LiveId" clId="{CF0CF778-3DE3-4064-A8CA-014094FF841C}" dt="2018-10-20T15:10:56.747" v="516" actId="26606"/>
          <ac:spMkLst>
            <pc:docMk/>
            <pc:sldMk cId="1787111184" sldId="257"/>
            <ac:spMk id="48" creationId="{CC28BCC9-4093-4FD5-83EB-7EC297F51396}"/>
          </ac:spMkLst>
        </pc:spChg>
        <pc:spChg chg="add del">
          <ac:chgData name="Kathleen Allen" userId="2511de4f3034e64e" providerId="LiveId" clId="{CF0CF778-3DE3-4064-A8CA-014094FF841C}" dt="2018-10-20T15:11:01.745" v="518" actId="26606"/>
          <ac:spMkLst>
            <pc:docMk/>
            <pc:sldMk cId="1787111184" sldId="257"/>
            <ac:spMk id="51" creationId="{B219AE65-9B94-44EA-BEF3-EF4BFA169C81}"/>
          </ac:spMkLst>
        </pc:spChg>
        <pc:spChg chg="add del">
          <ac:chgData name="Kathleen Allen" userId="2511de4f3034e64e" providerId="LiveId" clId="{CF0CF778-3DE3-4064-A8CA-014094FF841C}" dt="2018-10-20T15:11:01.745" v="518" actId="26606"/>
          <ac:spMkLst>
            <pc:docMk/>
            <pc:sldMk cId="1787111184" sldId="257"/>
            <ac:spMk id="52" creationId="{F0C81A57-9CD5-461B-8FFE-4A8CB6CFBE01}"/>
          </ac:spMkLst>
        </pc:spChg>
        <pc:spChg chg="add del">
          <ac:chgData name="Kathleen Allen" userId="2511de4f3034e64e" providerId="LiveId" clId="{CF0CF778-3DE3-4064-A8CA-014094FF841C}" dt="2018-10-20T15:11:01.745" v="518" actId="26606"/>
          <ac:spMkLst>
            <pc:docMk/>
            <pc:sldMk cId="1787111184" sldId="257"/>
            <ac:spMk id="56" creationId="{51C68019-3B55-45D1-AE0F-0873B40297AF}"/>
          </ac:spMkLst>
        </pc:spChg>
        <pc:spChg chg="add del">
          <ac:chgData name="Kathleen Allen" userId="2511de4f3034e64e" providerId="LiveId" clId="{CF0CF778-3DE3-4064-A8CA-014094FF841C}" dt="2018-10-20T15:34:12.411" v="2357"/>
          <ac:spMkLst>
            <pc:docMk/>
            <pc:sldMk cId="1787111184" sldId="257"/>
            <ac:spMk id="60" creationId="{A000C36E-AAFD-4188-BB55-FAE4A82728C9}"/>
          </ac:spMkLst>
        </pc:spChg>
        <pc:spChg chg="add del">
          <ac:chgData name="Kathleen Allen" userId="2511de4f3034e64e" providerId="LiveId" clId="{CF0CF778-3DE3-4064-A8CA-014094FF841C}" dt="2018-10-20T15:34:12.411" v="2357"/>
          <ac:spMkLst>
            <pc:docMk/>
            <pc:sldMk cId="1787111184" sldId="257"/>
            <ac:spMk id="61" creationId="{13CB6D4A-4ADE-4BAF-BB67-7E9E8AB2C807}"/>
          </ac:spMkLst>
        </pc:spChg>
        <pc:spChg chg="add del">
          <ac:chgData name="Kathleen Allen" userId="2511de4f3034e64e" providerId="LiveId" clId="{CF0CF778-3DE3-4064-A8CA-014094FF841C}" dt="2018-10-20T15:34:12.411" v="2357"/>
          <ac:spMkLst>
            <pc:docMk/>
            <pc:sldMk cId="1787111184" sldId="257"/>
            <ac:spMk id="62" creationId="{2065753A-F15B-43F6-B811-03D54342667C}"/>
          </ac:spMkLst>
        </pc:spChg>
        <pc:spChg chg="add del">
          <ac:chgData name="Kathleen Allen" userId="2511de4f3034e64e" providerId="LiveId" clId="{CF0CF778-3DE3-4064-A8CA-014094FF841C}" dt="2018-10-20T15:34:12.411" v="2357"/>
          <ac:spMkLst>
            <pc:docMk/>
            <pc:sldMk cId="1787111184" sldId="257"/>
            <ac:spMk id="63" creationId="{219AED55-7F29-4A42-9B4E-43EA055109AD}"/>
          </ac:spMkLst>
        </pc:spChg>
        <pc:spChg chg="add del">
          <ac:chgData name="Kathleen Allen" userId="2511de4f3034e64e" providerId="LiveId" clId="{CF0CF778-3DE3-4064-A8CA-014094FF841C}" dt="2018-10-20T15:34:12.411" v="2357"/>
          <ac:spMkLst>
            <pc:docMk/>
            <pc:sldMk cId="1787111184" sldId="257"/>
            <ac:spMk id="64" creationId="{3394EDF3-F539-40F8-9354-FE028858291C}"/>
          </ac:spMkLst>
        </pc:spChg>
        <pc:spChg chg="add del">
          <ac:chgData name="Kathleen Allen" userId="2511de4f3034e64e" providerId="LiveId" clId="{CF0CF778-3DE3-4064-A8CA-014094FF841C}" dt="2018-10-20T15:34:12.411" v="2357"/>
          <ac:spMkLst>
            <pc:docMk/>
            <pc:sldMk cId="1787111184" sldId="257"/>
            <ac:spMk id="65" creationId="{683A5930-ABB0-4C7A-8E96-AB945DFB0D3E}"/>
          </ac:spMkLst>
        </pc:spChg>
        <pc:spChg chg="add del">
          <ac:chgData name="Kathleen Allen" userId="2511de4f3034e64e" providerId="LiveId" clId="{CF0CF778-3DE3-4064-A8CA-014094FF841C}" dt="2018-10-20T15:35:08.222" v="2371" actId="26606"/>
          <ac:spMkLst>
            <pc:docMk/>
            <pc:sldMk cId="1787111184" sldId="257"/>
            <ac:spMk id="68" creationId="{08E89D5E-1885-4160-AC77-CC471DD1D0DB}"/>
          </ac:spMkLst>
        </pc:spChg>
        <pc:spChg chg="add del">
          <ac:chgData name="Kathleen Allen" userId="2511de4f3034e64e" providerId="LiveId" clId="{CF0CF778-3DE3-4064-A8CA-014094FF841C}" dt="2018-10-20T15:36:37.226" v="2388" actId="26606"/>
          <ac:spMkLst>
            <pc:docMk/>
            <pc:sldMk cId="1787111184" sldId="257"/>
            <ac:spMk id="70" creationId="{F7422F06-6017-4361-8872-E0E2CEB20B48}"/>
          </ac:spMkLst>
        </pc:spChg>
        <pc:spChg chg="add del">
          <ac:chgData name="Kathleen Allen" userId="2511de4f3034e64e" providerId="LiveId" clId="{CF0CF778-3DE3-4064-A8CA-014094FF841C}" dt="2018-10-20T15:34:37.048" v="2363" actId="26606"/>
          <ac:spMkLst>
            <pc:docMk/>
            <pc:sldMk cId="1787111184" sldId="257"/>
            <ac:spMk id="71" creationId="{95724071-AC7B-4A67-934B-CD7F90745802}"/>
          </ac:spMkLst>
        </pc:spChg>
        <pc:spChg chg="add del">
          <ac:chgData name="Kathleen Allen" userId="2511de4f3034e64e" providerId="LiveId" clId="{CF0CF778-3DE3-4064-A8CA-014094FF841C}" dt="2018-10-20T15:35:15.783" v="2373" actId="26606"/>
          <ac:spMkLst>
            <pc:docMk/>
            <pc:sldMk cId="1787111184" sldId="257"/>
            <ac:spMk id="72" creationId="{46C2E80F-49A6-4372-B103-219D417A55ED}"/>
          </ac:spMkLst>
        </pc:spChg>
        <pc:spChg chg="add del">
          <ac:chgData name="Kathleen Allen" userId="2511de4f3034e64e" providerId="LiveId" clId="{CF0CF778-3DE3-4064-A8CA-014094FF841C}" dt="2018-10-20T15:34:39.578" v="2365" actId="26606"/>
          <ac:spMkLst>
            <pc:docMk/>
            <pc:sldMk cId="1787111184" sldId="257"/>
            <ac:spMk id="73" creationId="{46C2E80F-49A6-4372-B103-219D417A55ED}"/>
          </ac:spMkLst>
        </pc:spChg>
        <pc:spChg chg="add del">
          <ac:chgData name="Kathleen Allen" userId="2511de4f3034e64e" providerId="LiveId" clId="{CF0CF778-3DE3-4064-A8CA-014094FF841C}" dt="2018-10-20T15:36:19.929" v="2386"/>
          <ac:spMkLst>
            <pc:docMk/>
            <pc:sldMk cId="1787111184" sldId="257"/>
            <ac:spMk id="74" creationId="{E4505C23-674B-4195-81D6-0C127FEAE3F8}"/>
          </ac:spMkLst>
        </pc:spChg>
        <pc:spChg chg="add del">
          <ac:chgData name="Kathleen Allen" userId="2511de4f3034e64e" providerId="LiveId" clId="{CF0CF778-3DE3-4064-A8CA-014094FF841C}" dt="2018-10-20T15:34:51.296" v="2369"/>
          <ac:spMkLst>
            <pc:docMk/>
            <pc:sldMk cId="1787111184" sldId="257"/>
            <ac:spMk id="75" creationId="{E4505C23-674B-4195-81D6-0C127FEAE3F8}"/>
          </ac:spMkLst>
        </pc:spChg>
        <pc:spChg chg="add del">
          <ac:chgData name="Kathleen Allen" userId="2511de4f3034e64e" providerId="LiveId" clId="{CF0CF778-3DE3-4064-A8CA-014094FF841C}" dt="2018-10-20T15:34:51.296" v="2369"/>
          <ac:spMkLst>
            <pc:docMk/>
            <pc:sldMk cId="1787111184" sldId="257"/>
            <ac:spMk id="76" creationId="{65C9B8F0-FF66-4C15-BD05-E86B87331846}"/>
          </ac:spMkLst>
        </pc:spChg>
        <pc:spChg chg="add del">
          <ac:chgData name="Kathleen Allen" userId="2511de4f3034e64e" providerId="LiveId" clId="{CF0CF778-3DE3-4064-A8CA-014094FF841C}" dt="2018-10-20T15:36:19.929" v="2386"/>
          <ac:spMkLst>
            <pc:docMk/>
            <pc:sldMk cId="1787111184" sldId="257"/>
            <ac:spMk id="77" creationId="{65C9B8F0-FF66-4C15-BD05-E86B87331846}"/>
          </ac:spMkLst>
        </pc:spChg>
        <pc:spChg chg="add">
          <ac:chgData name="Kathleen Allen" userId="2511de4f3034e64e" providerId="LiveId" clId="{CF0CF778-3DE3-4064-A8CA-014094FF841C}" dt="2018-10-20T15:36:37.279" v="2389" actId="26606"/>
          <ac:spMkLst>
            <pc:docMk/>
            <pc:sldMk cId="1787111184" sldId="257"/>
            <ac:spMk id="78" creationId="{0AE4C84F-7457-4662-AFA3-554A32B9C3DC}"/>
          </ac:spMkLst>
        </pc:spChg>
        <pc:spChg chg="add">
          <ac:chgData name="Kathleen Allen" userId="2511de4f3034e64e" providerId="LiveId" clId="{CF0CF778-3DE3-4064-A8CA-014094FF841C}" dt="2018-10-20T15:36:37.279" v="2389" actId="26606"/>
          <ac:spMkLst>
            <pc:docMk/>
            <pc:sldMk cId="1787111184" sldId="257"/>
            <ac:spMk id="79" creationId="{9DF9B39E-8A25-4BC3-B3C0-ACD46B94E6DF}"/>
          </ac:spMkLst>
        </pc:spChg>
        <pc:grpChg chg="add del">
          <ac:chgData name="Kathleen Allen" userId="2511de4f3034e64e" providerId="LiveId" clId="{CF0CF778-3DE3-4064-A8CA-014094FF841C}" dt="2018-10-20T15:11:08.837" v="521" actId="26606"/>
          <ac:grpSpMkLst>
            <pc:docMk/>
            <pc:sldMk cId="1787111184" sldId="257"/>
            <ac:grpSpMk id="8" creationId="{15DECA11-8F23-4BFB-819D-1C5A97840DE0}"/>
          </ac:grpSpMkLst>
        </pc:grpChg>
        <pc:grpChg chg="add del">
          <ac:chgData name="Kathleen Allen" userId="2511de4f3034e64e" providerId="LiveId" clId="{CF0CF778-3DE3-4064-A8CA-014094FF841C}" dt="2018-10-20T15:10:45.771" v="508" actId="26606"/>
          <ac:grpSpMkLst>
            <pc:docMk/>
            <pc:sldMk cId="1787111184" sldId="257"/>
            <ac:grpSpMk id="21" creationId="{08BCF048-8940-4354-B9EC-5AD74E283CE3}"/>
          </ac:grpSpMkLst>
        </pc:grpChg>
        <pc:grpChg chg="add del">
          <ac:chgData name="Kathleen Allen" userId="2511de4f3034e64e" providerId="LiveId" clId="{CF0CF778-3DE3-4064-A8CA-014094FF841C}" dt="2018-10-20T15:10:47.254" v="510" actId="26606"/>
          <ac:grpSpMkLst>
            <pc:docMk/>
            <pc:sldMk cId="1787111184" sldId="257"/>
            <ac:grpSpMk id="32" creationId="{08BCF048-8940-4354-B9EC-5AD74E283CE3}"/>
          </ac:grpSpMkLst>
        </pc:grpChg>
        <pc:grpChg chg="add del">
          <ac:chgData name="Kathleen Allen" userId="2511de4f3034e64e" providerId="LiveId" clId="{CF0CF778-3DE3-4064-A8CA-014094FF841C}" dt="2018-10-20T15:10:51.900" v="512" actId="26606"/>
          <ac:grpSpMkLst>
            <pc:docMk/>
            <pc:sldMk cId="1787111184" sldId="257"/>
            <ac:grpSpMk id="36" creationId="{D4EC3799-3F52-48CE-85CC-83AED368EB42}"/>
          </ac:grpSpMkLst>
        </pc:grpChg>
        <pc:grpChg chg="add del">
          <ac:chgData name="Kathleen Allen" userId="2511de4f3034e64e" providerId="LiveId" clId="{CF0CF778-3DE3-4064-A8CA-014094FF841C}" dt="2018-10-20T15:10:53.096" v="514" actId="26606"/>
          <ac:grpSpMkLst>
            <pc:docMk/>
            <pc:sldMk cId="1787111184" sldId="257"/>
            <ac:grpSpMk id="39" creationId="{15DECA11-8F23-4BFB-819D-1C5A97840DE0}"/>
          </ac:grpSpMkLst>
        </pc:grpChg>
        <pc:grpChg chg="add del">
          <ac:chgData name="Kathleen Allen" userId="2511de4f3034e64e" providerId="LiveId" clId="{CF0CF778-3DE3-4064-A8CA-014094FF841C}" dt="2018-10-20T15:10:56.747" v="516" actId="26606"/>
          <ac:grpSpMkLst>
            <pc:docMk/>
            <pc:sldMk cId="1787111184" sldId="257"/>
            <ac:grpSpMk id="44" creationId="{08BCF048-8940-4354-B9EC-5AD74E283CE3}"/>
          </ac:grpSpMkLst>
        </pc:grpChg>
        <pc:grpChg chg="add del">
          <ac:chgData name="Kathleen Allen" userId="2511de4f3034e64e" providerId="LiveId" clId="{CF0CF778-3DE3-4064-A8CA-014094FF841C}" dt="2018-10-20T15:11:01.745" v="518" actId="26606"/>
          <ac:grpSpMkLst>
            <pc:docMk/>
            <pc:sldMk cId="1787111184" sldId="257"/>
            <ac:grpSpMk id="53" creationId="{3086C462-37F4-494D-8292-CCB95221CC1A}"/>
          </ac:grpSpMkLst>
        </pc:grpChg>
        <pc:graphicFrameChg chg="add del">
          <ac:chgData name="Kathleen Allen" userId="2511de4f3034e64e" providerId="LiveId" clId="{CF0CF778-3DE3-4064-A8CA-014094FF841C}" dt="2018-10-20T15:10:45.771" v="508" actId="26606"/>
          <ac:graphicFrameMkLst>
            <pc:docMk/>
            <pc:sldMk cId="1787111184" sldId="257"/>
            <ac:graphicFrameMk id="16" creationId="{87D19556-7A2E-483B-AE65-0FAD205D637E}"/>
          </ac:graphicFrameMkLst>
        </pc:graphicFrameChg>
        <pc:graphicFrameChg chg="add del">
          <ac:chgData name="Kathleen Allen" userId="2511de4f3034e64e" providerId="LiveId" clId="{CF0CF778-3DE3-4064-A8CA-014094FF841C}" dt="2018-10-20T15:10:47.254" v="510" actId="26606"/>
          <ac:graphicFrameMkLst>
            <pc:docMk/>
            <pc:sldMk cId="1787111184" sldId="257"/>
            <ac:graphicFrameMk id="34" creationId="{C7F32336-C4A4-404E-81DD-ED1EACE02A02}"/>
          </ac:graphicFrameMkLst>
        </pc:graphicFrameChg>
        <pc:graphicFrameChg chg="add del">
          <ac:chgData name="Kathleen Allen" userId="2511de4f3034e64e" providerId="LiveId" clId="{CF0CF778-3DE3-4064-A8CA-014094FF841C}" dt="2018-10-20T15:10:56.747" v="516" actId="26606"/>
          <ac:graphicFrameMkLst>
            <pc:docMk/>
            <pc:sldMk cId="1787111184" sldId="257"/>
            <ac:graphicFrameMk id="49" creationId="{87D19556-7A2E-483B-AE65-0FAD205D637E}"/>
          </ac:graphicFrameMkLst>
        </pc:graphicFrameChg>
        <pc:graphicFrameChg chg="add del">
          <ac:chgData name="Kathleen Allen" userId="2511de4f3034e64e" providerId="LiveId" clId="{CF0CF778-3DE3-4064-A8CA-014094FF841C}" dt="2018-10-20T15:11:08.768" v="520" actId="26606"/>
          <ac:graphicFrameMkLst>
            <pc:docMk/>
            <pc:sldMk cId="1787111184" sldId="257"/>
            <ac:graphicFrameMk id="58" creationId="{9B0A2B5D-AAD6-4B51-8244-9F0B08FB7A91}"/>
          </ac:graphicFrameMkLst>
        </pc:graphicFrameChg>
        <pc:graphicFrameChg chg="add mod modGraphic">
          <ac:chgData name="Kathleen Allen" userId="2511de4f3034e64e" providerId="LiveId" clId="{CF0CF778-3DE3-4064-A8CA-014094FF841C}" dt="2018-10-20T15:36:37.279" v="2389" actId="26606"/>
          <ac:graphicFrameMkLst>
            <pc:docMk/>
            <pc:sldMk cId="1787111184" sldId="257"/>
            <ac:graphicFrameMk id="66" creationId="{A1CC48EB-D0E7-45EB-813D-1180D35B9E14}"/>
          </ac:graphicFrameMkLst>
        </pc:graphicFrameChg>
        <pc:cxnChg chg="add del">
          <ac:chgData name="Kathleen Allen" userId="2511de4f3034e64e" providerId="LiveId" clId="{CF0CF778-3DE3-4064-A8CA-014094FF841C}" dt="2018-10-20T15:10:51.900" v="512" actId="26606"/>
          <ac:cxnSpMkLst>
            <pc:docMk/>
            <pc:sldMk cId="1787111184" sldId="257"/>
            <ac:cxnSpMk id="25" creationId="{789E20C7-BB50-4317-93C7-90C8ED80B275}"/>
          </ac:cxnSpMkLst>
        </pc:cxnChg>
        <pc:cxnChg chg="add del">
          <ac:chgData name="Kathleen Allen" userId="2511de4f3034e64e" providerId="LiveId" clId="{CF0CF778-3DE3-4064-A8CA-014094FF841C}" dt="2018-10-20T15:11:01.745" v="518" actId="26606"/>
          <ac:cxnSpMkLst>
            <pc:docMk/>
            <pc:sldMk cId="1787111184" sldId="257"/>
            <ac:cxnSpMk id="55" creationId="{AD23B2CD-009B-425A-9616-1E1AD1D5AB46}"/>
          </ac:cxnSpMkLst>
        </pc:cxnChg>
        <pc:cxnChg chg="add del">
          <ac:chgData name="Kathleen Allen" userId="2511de4f3034e64e" providerId="LiveId" clId="{CF0CF778-3DE3-4064-A8CA-014094FF841C}" dt="2018-10-20T15:35:08.222" v="2371" actId="26606"/>
          <ac:cxnSpMkLst>
            <pc:docMk/>
            <pc:sldMk cId="1787111184" sldId="257"/>
            <ac:cxnSpMk id="69" creationId="{550D2BD1-98F9-412D-905B-3A843EF4078B}"/>
          </ac:cxnSpMkLst>
        </pc:cxnChg>
        <pc:cxnChg chg="add">
          <ac:chgData name="Kathleen Allen" userId="2511de4f3034e64e" providerId="LiveId" clId="{CF0CF778-3DE3-4064-A8CA-014094FF841C}" dt="2018-10-20T15:36:37.279" v="2389" actId="26606"/>
          <ac:cxnSpMkLst>
            <pc:docMk/>
            <pc:sldMk cId="1787111184" sldId="257"/>
            <ac:cxnSpMk id="80" creationId="{BA91CE2E-0B4F-41F3-95F2-0EB7003685D2}"/>
          </ac:cxnSpMkLst>
        </pc:cxnChg>
      </pc:sldChg>
      <pc:sldChg chg="modSp add del">
        <pc:chgData name="Kathleen Allen" userId="2511de4f3034e64e" providerId="LiveId" clId="{CF0CF778-3DE3-4064-A8CA-014094FF841C}" dt="2018-10-20T15:19:41.579" v="1130" actId="2696"/>
        <pc:sldMkLst>
          <pc:docMk/>
          <pc:sldMk cId="1613891743" sldId="258"/>
        </pc:sldMkLst>
        <pc:spChg chg="mod">
          <ac:chgData name="Kathleen Allen" userId="2511de4f3034e64e" providerId="LiveId" clId="{CF0CF778-3DE3-4064-A8CA-014094FF841C}" dt="2018-10-20T15:11:38.115" v="545" actId="20577"/>
          <ac:spMkLst>
            <pc:docMk/>
            <pc:sldMk cId="1613891743" sldId="258"/>
            <ac:spMk id="2" creationId="{F9F55432-7638-423B-BEB4-CAE1F6082483}"/>
          </ac:spMkLst>
        </pc:spChg>
        <pc:spChg chg="mod">
          <ac:chgData name="Kathleen Allen" userId="2511de4f3034e64e" providerId="LiveId" clId="{CF0CF778-3DE3-4064-A8CA-014094FF841C}" dt="2018-10-20T15:11:42.443" v="551" actId="20577"/>
          <ac:spMkLst>
            <pc:docMk/>
            <pc:sldMk cId="1613891743" sldId="258"/>
            <ac:spMk id="3" creationId="{7EBC848E-6362-41E3-920F-1310286C101B}"/>
          </ac:spMkLst>
        </pc:spChg>
        <pc:spChg chg="mod">
          <ac:chgData name="Kathleen Allen" userId="2511de4f3034e64e" providerId="LiveId" clId="{CF0CF778-3DE3-4064-A8CA-014094FF841C}" dt="2018-10-20T15:11:49.156" v="562" actId="20577"/>
          <ac:spMkLst>
            <pc:docMk/>
            <pc:sldMk cId="1613891743" sldId="258"/>
            <ac:spMk id="4" creationId="{7472DC01-B90C-4F61-9687-E31194F63575}"/>
          </ac:spMkLst>
        </pc:spChg>
      </pc:sldChg>
      <pc:sldChg chg="addSp delSp modSp add mod setBg delDesignElem">
        <pc:chgData name="Kathleen Allen" userId="2511de4f3034e64e" providerId="LiveId" clId="{CF0CF778-3DE3-4064-A8CA-014094FF841C}" dt="2018-10-20T15:36:42.618" v="2390" actId="26606"/>
        <pc:sldMkLst>
          <pc:docMk/>
          <pc:sldMk cId="726846367" sldId="259"/>
        </pc:sldMkLst>
        <pc:spChg chg="mod">
          <ac:chgData name="Kathleen Allen" userId="2511de4f3034e64e" providerId="LiveId" clId="{CF0CF778-3DE3-4064-A8CA-014094FF841C}" dt="2018-10-20T15:36:42.618" v="2390" actId="26606"/>
          <ac:spMkLst>
            <pc:docMk/>
            <pc:sldMk cId="726846367" sldId="259"/>
            <ac:spMk id="2" creationId="{CBC1DEF5-7A64-46E7-B91F-152F3A873A81}"/>
          </ac:spMkLst>
        </pc:spChg>
        <pc:spChg chg="add del mod">
          <ac:chgData name="Kathleen Allen" userId="2511de4f3034e64e" providerId="LiveId" clId="{CF0CF778-3DE3-4064-A8CA-014094FF841C}" dt="2018-10-20T15:27:18.718" v="1682" actId="26606"/>
          <ac:spMkLst>
            <pc:docMk/>
            <pc:sldMk cId="726846367" sldId="259"/>
            <ac:spMk id="3" creationId="{E381BFB4-26D1-46EF-97A7-A4FC9B76F257}"/>
          </ac:spMkLst>
        </pc:spChg>
        <pc:spChg chg="add del">
          <ac:chgData name="Kathleen Allen" userId="2511de4f3034e64e" providerId="LiveId" clId="{CF0CF778-3DE3-4064-A8CA-014094FF841C}" dt="2018-10-20T15:27:18.718" v="1682" actId="26606"/>
          <ac:spMkLst>
            <pc:docMk/>
            <pc:sldMk cId="726846367" sldId="259"/>
            <ac:spMk id="12" creationId="{E0BFF7C8-A0F2-492C-AD80-E74CED0D1B82}"/>
          </ac:spMkLst>
        </pc:spChg>
        <pc:spChg chg="add del">
          <ac:chgData name="Kathleen Allen" userId="2511de4f3034e64e" providerId="LiveId" clId="{CF0CF778-3DE3-4064-A8CA-014094FF841C}" dt="2018-10-20T15:27:18.718" v="1682" actId="26606"/>
          <ac:spMkLst>
            <pc:docMk/>
            <pc:sldMk cId="726846367" sldId="259"/>
            <ac:spMk id="14" creationId="{F8FA804E-1D25-47B6-B418-617D700B0FE9}"/>
          </ac:spMkLst>
        </pc:spChg>
        <pc:spChg chg="add del">
          <ac:chgData name="Kathleen Allen" userId="2511de4f3034e64e" providerId="LiveId" clId="{CF0CF778-3DE3-4064-A8CA-014094FF841C}" dt="2018-10-20T15:34:12.411" v="2357"/>
          <ac:spMkLst>
            <pc:docMk/>
            <pc:sldMk cId="726846367" sldId="259"/>
            <ac:spMk id="23" creationId="{E0BFF7C8-A0F2-492C-AD80-E74CED0D1B82}"/>
          </ac:spMkLst>
        </pc:spChg>
        <pc:spChg chg="add del">
          <ac:chgData name="Kathleen Allen" userId="2511de4f3034e64e" providerId="LiveId" clId="{CF0CF778-3DE3-4064-A8CA-014094FF841C}" dt="2018-10-20T15:34:12.411" v="2357"/>
          <ac:spMkLst>
            <pc:docMk/>
            <pc:sldMk cId="726846367" sldId="259"/>
            <ac:spMk id="25" creationId="{F8FA804E-1D25-47B6-B418-617D700B0FE9}"/>
          </ac:spMkLst>
        </pc:spChg>
        <pc:spChg chg="add del">
          <ac:chgData name="Kathleen Allen" userId="2511de4f3034e64e" providerId="LiveId" clId="{CF0CF778-3DE3-4064-A8CA-014094FF841C}" dt="2018-10-20T15:27:12.698" v="1679" actId="26606"/>
          <ac:spMkLst>
            <pc:docMk/>
            <pc:sldMk cId="726846367" sldId="259"/>
            <ac:spMk id="30" creationId="{CC28BCC9-4093-4FD5-83EB-7EC297F51396}"/>
          </ac:spMkLst>
        </pc:spChg>
        <pc:spChg chg="add del">
          <ac:chgData name="Kathleen Allen" userId="2511de4f3034e64e" providerId="LiveId" clId="{CF0CF778-3DE3-4064-A8CA-014094FF841C}" dt="2018-10-20T15:27:18.671" v="1681" actId="26606"/>
          <ac:spMkLst>
            <pc:docMk/>
            <pc:sldMk cId="726846367" sldId="259"/>
            <ac:spMk id="33" creationId="{CC28BCC9-4093-4FD5-83EB-7EC297F51396}"/>
          </ac:spMkLst>
        </pc:spChg>
        <pc:spChg chg="add mod">
          <ac:chgData name="Kathleen Allen" userId="2511de4f3034e64e" providerId="LiveId" clId="{CF0CF778-3DE3-4064-A8CA-014094FF841C}" dt="2018-10-20T15:36:42.618" v="2390" actId="26606"/>
          <ac:spMkLst>
            <pc:docMk/>
            <pc:sldMk cId="726846367" sldId="259"/>
            <ac:spMk id="37" creationId="{E381BFB4-26D1-46EF-97A7-A4FC9B76F257}"/>
          </ac:spMkLst>
        </pc:spChg>
        <pc:spChg chg="add">
          <ac:chgData name="Kathleen Allen" userId="2511de4f3034e64e" providerId="LiveId" clId="{CF0CF778-3DE3-4064-A8CA-014094FF841C}" dt="2018-10-20T15:36:42.618" v="2390" actId="26606"/>
          <ac:spMkLst>
            <pc:docMk/>
            <pc:sldMk cId="726846367" sldId="259"/>
            <ac:spMk id="39" creationId="{39E4C68A-A4A9-48A4-9FF2-D2896B1EA01F}"/>
          </ac:spMkLst>
        </pc:spChg>
        <pc:spChg chg="add">
          <ac:chgData name="Kathleen Allen" userId="2511de4f3034e64e" providerId="LiveId" clId="{CF0CF778-3DE3-4064-A8CA-014094FF841C}" dt="2018-10-20T15:36:42.618" v="2390" actId="26606"/>
          <ac:spMkLst>
            <pc:docMk/>
            <pc:sldMk cId="726846367" sldId="259"/>
            <ac:spMk id="40" creationId="{E2B9AEA5-52CB-49A6-AF8A-33502F291B91}"/>
          </ac:spMkLst>
        </pc:spChg>
        <pc:spChg chg="add del">
          <ac:chgData name="Kathleen Allen" userId="2511de4f3034e64e" providerId="LiveId" clId="{CF0CF778-3DE3-4064-A8CA-014094FF841C}" dt="2018-10-20T15:36:19.929" v="2386"/>
          <ac:spMkLst>
            <pc:docMk/>
            <pc:sldMk cId="726846367" sldId="259"/>
            <ac:spMk id="42" creationId="{15911E3A-C35B-4EF7-A355-B84E9A14AF4D}"/>
          </ac:spMkLst>
        </pc:spChg>
        <pc:grpChg chg="add del">
          <ac:chgData name="Kathleen Allen" userId="2511de4f3034e64e" providerId="LiveId" clId="{CF0CF778-3DE3-4064-A8CA-014094FF841C}" dt="2018-10-20T15:27:18.718" v="1682" actId="26606"/>
          <ac:grpSpMkLst>
            <pc:docMk/>
            <pc:sldMk cId="726846367" sldId="259"/>
            <ac:grpSpMk id="8" creationId="{15DECA11-8F23-4BFB-819D-1C5A97840DE0}"/>
          </ac:grpSpMkLst>
        </pc:grpChg>
        <pc:grpChg chg="add del">
          <ac:chgData name="Kathleen Allen" userId="2511de4f3034e64e" providerId="LiveId" clId="{CF0CF778-3DE3-4064-A8CA-014094FF841C}" dt="2018-10-20T15:34:12.411" v="2357"/>
          <ac:grpSpMkLst>
            <pc:docMk/>
            <pc:sldMk cId="726846367" sldId="259"/>
            <ac:grpSpMk id="19" creationId="{15DECA11-8F23-4BFB-819D-1C5A97840DE0}"/>
          </ac:grpSpMkLst>
        </pc:grpChg>
        <pc:grpChg chg="add del">
          <ac:chgData name="Kathleen Allen" userId="2511de4f3034e64e" providerId="LiveId" clId="{CF0CF778-3DE3-4064-A8CA-014094FF841C}" dt="2018-10-20T15:27:12.698" v="1679" actId="26606"/>
          <ac:grpSpMkLst>
            <pc:docMk/>
            <pc:sldMk cId="726846367" sldId="259"/>
            <ac:grpSpMk id="21" creationId="{08BCF048-8940-4354-B9EC-5AD74E283CE3}"/>
          </ac:grpSpMkLst>
        </pc:grpChg>
        <pc:grpChg chg="add del">
          <ac:chgData name="Kathleen Allen" userId="2511de4f3034e64e" providerId="LiveId" clId="{CF0CF778-3DE3-4064-A8CA-014094FF841C}" dt="2018-10-20T15:27:18.671" v="1681" actId="26606"/>
          <ac:grpSpMkLst>
            <pc:docMk/>
            <pc:sldMk cId="726846367" sldId="259"/>
            <ac:grpSpMk id="32" creationId="{08BCF048-8940-4354-B9EC-5AD74E283CE3}"/>
          </ac:grpSpMkLst>
        </pc:grpChg>
        <pc:grpChg chg="add del">
          <ac:chgData name="Kathleen Allen" userId="2511de4f3034e64e" providerId="LiveId" clId="{CF0CF778-3DE3-4064-A8CA-014094FF841C}" dt="2018-10-20T15:36:19.929" v="2386"/>
          <ac:grpSpMkLst>
            <pc:docMk/>
            <pc:sldMk cId="726846367" sldId="259"/>
            <ac:grpSpMk id="44" creationId="{E21ADB3D-AD65-44B4-847D-5E90E90A5D16}"/>
          </ac:grpSpMkLst>
        </pc:grpChg>
        <pc:grpChg chg="add del">
          <ac:chgData name="Kathleen Allen" userId="2511de4f3034e64e" providerId="LiveId" clId="{CF0CF778-3DE3-4064-A8CA-014094FF841C}" dt="2018-10-20T15:36:19.929" v="2386"/>
          <ac:grpSpMkLst>
            <pc:docMk/>
            <pc:sldMk cId="726846367" sldId="259"/>
            <ac:grpSpMk id="67" creationId="{5F8A7F7F-DD1A-4F41-98AC-B9CE2A620CDC}"/>
          </ac:grpSpMkLst>
        </pc:grpChg>
        <pc:graphicFrameChg chg="add del">
          <ac:chgData name="Kathleen Allen" userId="2511de4f3034e64e" providerId="LiveId" clId="{CF0CF778-3DE3-4064-A8CA-014094FF841C}" dt="2018-10-20T15:27:12.698" v="1679" actId="26606"/>
          <ac:graphicFrameMkLst>
            <pc:docMk/>
            <pc:sldMk cId="726846367" sldId="259"/>
            <ac:graphicFrameMk id="16" creationId="{43CCE1F3-6B79-4A80-B25B-2520FC2EA3CA}"/>
          </ac:graphicFrameMkLst>
        </pc:graphicFrameChg>
        <pc:graphicFrameChg chg="add del">
          <ac:chgData name="Kathleen Allen" userId="2511de4f3034e64e" providerId="LiveId" clId="{CF0CF778-3DE3-4064-A8CA-014094FF841C}" dt="2018-10-20T15:27:18.671" v="1681" actId="26606"/>
          <ac:graphicFrameMkLst>
            <pc:docMk/>
            <pc:sldMk cId="726846367" sldId="259"/>
            <ac:graphicFrameMk id="34" creationId="{89F6CCD9-C627-47EC-8553-6D6A50B5C5C5}"/>
          </ac:graphicFrameMkLst>
        </pc:graphicFrameChg>
      </pc:sldChg>
      <pc:sldChg chg="add del">
        <pc:chgData name="Kathleen Allen" userId="2511de4f3034e64e" providerId="LiveId" clId="{CF0CF778-3DE3-4064-A8CA-014094FF841C}" dt="2018-10-20T15:13:26.723" v="579" actId="2696"/>
        <pc:sldMkLst>
          <pc:docMk/>
          <pc:sldMk cId="1562880201" sldId="259"/>
        </pc:sldMkLst>
      </pc:sldChg>
      <pc:sldChg chg="addSp delSp modSp add del mod setBg">
        <pc:chgData name="Kathleen Allen" userId="2511de4f3034e64e" providerId="LiveId" clId="{CF0CF778-3DE3-4064-A8CA-014094FF841C}" dt="2018-10-20T15:13:20.503" v="578" actId="2696"/>
        <pc:sldMkLst>
          <pc:docMk/>
          <pc:sldMk cId="615982513" sldId="260"/>
        </pc:sldMkLst>
        <pc:spChg chg="mod">
          <ac:chgData name="Kathleen Allen" userId="2511de4f3034e64e" providerId="LiveId" clId="{CF0CF778-3DE3-4064-A8CA-014094FF841C}" dt="2018-10-20T15:13:06.705" v="577" actId="26606"/>
          <ac:spMkLst>
            <pc:docMk/>
            <pc:sldMk cId="615982513" sldId="260"/>
            <ac:spMk id="2" creationId="{92CFFB63-B5A8-466F-A753-B537F8CF0E1D}"/>
          </ac:spMkLst>
        </pc:spChg>
        <pc:spChg chg="mod">
          <ac:chgData name="Kathleen Allen" userId="2511de4f3034e64e" providerId="LiveId" clId="{CF0CF778-3DE3-4064-A8CA-014094FF841C}" dt="2018-10-20T15:13:06.705" v="577" actId="26606"/>
          <ac:spMkLst>
            <pc:docMk/>
            <pc:sldMk cId="615982513" sldId="260"/>
            <ac:spMk id="3" creationId="{EDFE427E-9EF4-4CBC-BD9D-699BCFD0FDF9}"/>
          </ac:spMkLst>
        </pc:spChg>
        <pc:spChg chg="add del">
          <ac:chgData name="Kathleen Allen" userId="2511de4f3034e64e" providerId="LiveId" clId="{CF0CF778-3DE3-4064-A8CA-014094FF841C}" dt="2018-10-20T15:13:06.627" v="576" actId="26606"/>
          <ac:spMkLst>
            <pc:docMk/>
            <pc:sldMk cId="615982513" sldId="260"/>
            <ac:spMk id="12" creationId="{899D8977-5473-482F-BDA7-24D7C5042ECA}"/>
          </ac:spMkLst>
        </pc:spChg>
        <pc:spChg chg="add">
          <ac:chgData name="Kathleen Allen" userId="2511de4f3034e64e" providerId="LiveId" clId="{CF0CF778-3DE3-4064-A8CA-014094FF841C}" dt="2018-10-20T15:13:06.705" v="577" actId="26606"/>
          <ac:spMkLst>
            <pc:docMk/>
            <pc:sldMk cId="615982513" sldId="260"/>
            <ac:spMk id="18" creationId="{30D4E557-2167-4277-9FC3-DABB81A4A553}"/>
          </ac:spMkLst>
        </pc:spChg>
        <pc:spChg chg="add">
          <ac:chgData name="Kathleen Allen" userId="2511de4f3034e64e" providerId="LiveId" clId="{CF0CF778-3DE3-4064-A8CA-014094FF841C}" dt="2018-10-20T15:13:06.705" v="577" actId="26606"/>
          <ac:spMkLst>
            <pc:docMk/>
            <pc:sldMk cId="615982513" sldId="260"/>
            <ac:spMk id="19" creationId="{899D8977-5473-482F-BDA7-24D7C5042ECA}"/>
          </ac:spMkLst>
        </pc:spChg>
        <pc:spChg chg="add">
          <ac:chgData name="Kathleen Allen" userId="2511de4f3034e64e" providerId="LiveId" clId="{CF0CF778-3DE3-4064-A8CA-014094FF841C}" dt="2018-10-20T15:13:06.705" v="577" actId="26606"/>
          <ac:spMkLst>
            <pc:docMk/>
            <pc:sldMk cId="615982513" sldId="260"/>
            <ac:spMk id="20" creationId="{F8FA804E-1D25-47B6-B418-617D700B0FE9}"/>
          </ac:spMkLst>
        </pc:spChg>
        <pc:grpChg chg="add del">
          <ac:chgData name="Kathleen Allen" userId="2511de4f3034e64e" providerId="LiveId" clId="{CF0CF778-3DE3-4064-A8CA-014094FF841C}" dt="2018-10-20T15:13:06.627" v="576" actId="26606"/>
          <ac:grpSpMkLst>
            <pc:docMk/>
            <pc:sldMk cId="615982513" sldId="260"/>
            <ac:grpSpMk id="8" creationId="{2EAA809E-9ED4-467B-9FEA-8650166F131E}"/>
          </ac:grpSpMkLst>
        </pc:grpChg>
        <pc:grpChg chg="add">
          <ac:chgData name="Kathleen Allen" userId="2511de4f3034e64e" providerId="LiveId" clId="{CF0CF778-3DE3-4064-A8CA-014094FF841C}" dt="2018-10-20T15:13:06.705" v="577" actId="26606"/>
          <ac:grpSpMkLst>
            <pc:docMk/>
            <pc:sldMk cId="615982513" sldId="260"/>
            <ac:grpSpMk id="14" creationId="{15DECA11-8F23-4BFB-819D-1C5A97840DE0}"/>
          </ac:grpSpMkLst>
        </pc:grpChg>
        <pc:grpChg chg="add">
          <ac:chgData name="Kathleen Allen" userId="2511de4f3034e64e" providerId="LiveId" clId="{CF0CF778-3DE3-4064-A8CA-014094FF841C}" dt="2018-10-20T15:13:06.705" v="577" actId="26606"/>
          <ac:grpSpMkLst>
            <pc:docMk/>
            <pc:sldMk cId="615982513" sldId="260"/>
            <ac:grpSpMk id="17" creationId="{2EAA809E-9ED4-467B-9FEA-8650166F131E}"/>
          </ac:grpSpMkLst>
        </pc:grpChg>
      </pc:sldChg>
      <pc:sldChg chg="addSp delSp modSp add mod setBg setClrOvrMap delDesignElem">
        <pc:chgData name="Kathleen Allen" userId="2511de4f3034e64e" providerId="LiveId" clId="{CF0CF778-3DE3-4064-A8CA-014094FF841C}" dt="2018-10-20T15:36:19.929" v="2386"/>
        <pc:sldMkLst>
          <pc:docMk/>
          <pc:sldMk cId="1314903014" sldId="260"/>
        </pc:sldMkLst>
        <pc:spChg chg="mod">
          <ac:chgData name="Kathleen Allen" userId="2511de4f3034e64e" providerId="LiveId" clId="{CF0CF778-3DE3-4064-A8CA-014094FF841C}" dt="2018-10-20T15:35:46.677" v="2378" actId="26606"/>
          <ac:spMkLst>
            <pc:docMk/>
            <pc:sldMk cId="1314903014" sldId="260"/>
            <ac:spMk id="2" creationId="{F0964D73-C4B7-4435-9566-90C6D59E9226}"/>
          </ac:spMkLst>
        </pc:spChg>
        <pc:spChg chg="add del mod">
          <ac:chgData name="Kathleen Allen" userId="2511de4f3034e64e" providerId="LiveId" clId="{CF0CF778-3DE3-4064-A8CA-014094FF841C}" dt="2018-10-20T15:19:27.111" v="1129" actId="26606"/>
          <ac:spMkLst>
            <pc:docMk/>
            <pc:sldMk cId="1314903014" sldId="260"/>
            <ac:spMk id="3" creationId="{639CEAC0-3A66-4050-B342-355CB7549EFC}"/>
          </ac:spMkLst>
        </pc:spChg>
        <pc:spChg chg="add del">
          <ac:chgData name="Kathleen Allen" userId="2511de4f3034e64e" providerId="LiveId" clId="{CF0CF778-3DE3-4064-A8CA-014094FF841C}" dt="2018-10-20T15:19:08.136" v="1118" actId="26606"/>
          <ac:spMkLst>
            <pc:docMk/>
            <pc:sldMk cId="1314903014" sldId="260"/>
            <ac:spMk id="12" creationId="{E0BFF7C8-A0F2-492C-AD80-E74CED0D1B82}"/>
          </ac:spMkLst>
        </pc:spChg>
        <pc:spChg chg="add del">
          <ac:chgData name="Kathleen Allen" userId="2511de4f3034e64e" providerId="LiveId" clId="{CF0CF778-3DE3-4064-A8CA-014094FF841C}" dt="2018-10-20T15:19:03.109" v="1114" actId="26606"/>
          <ac:spMkLst>
            <pc:docMk/>
            <pc:sldMk cId="1314903014" sldId="260"/>
            <ac:spMk id="14" creationId="{F9ED434F-8767-46CC-B26B-5AF62FF01E66}"/>
          </ac:spMkLst>
        </pc:spChg>
        <pc:spChg chg="add del">
          <ac:chgData name="Kathleen Allen" userId="2511de4f3034e64e" providerId="LiveId" clId="{CF0CF778-3DE3-4064-A8CA-014094FF841C}" dt="2018-10-20T15:19:04.781" v="1116" actId="26606"/>
          <ac:spMkLst>
            <pc:docMk/>
            <pc:sldMk cId="1314903014" sldId="260"/>
            <ac:spMk id="17" creationId="{F9ED434F-8767-46CC-B26B-5AF62FF01E66}"/>
          </ac:spMkLst>
        </pc:spChg>
        <pc:spChg chg="add del">
          <ac:chgData name="Kathleen Allen" userId="2511de4f3034e64e" providerId="LiveId" clId="{CF0CF778-3DE3-4064-A8CA-014094FF841C}" dt="2018-10-20T15:19:19.451" v="1124" actId="26606"/>
          <ac:spMkLst>
            <pc:docMk/>
            <pc:sldMk cId="1314903014" sldId="260"/>
            <ac:spMk id="19" creationId="{CC28BCC9-4093-4FD5-83EB-7EC297F51396}"/>
          </ac:spMkLst>
        </pc:spChg>
        <pc:spChg chg="add del">
          <ac:chgData name="Kathleen Allen" userId="2511de4f3034e64e" providerId="LiveId" clId="{CF0CF778-3DE3-4064-A8CA-014094FF841C}" dt="2018-10-20T15:19:27.095" v="1128" actId="26606"/>
          <ac:spMkLst>
            <pc:docMk/>
            <pc:sldMk cId="1314903014" sldId="260"/>
            <ac:spMk id="20" creationId="{25236E71-242B-4CE7-96BC-B66F91F9DF65}"/>
          </ac:spMkLst>
        </pc:spChg>
        <pc:spChg chg="add del">
          <ac:chgData name="Kathleen Allen" userId="2511de4f3034e64e" providerId="LiveId" clId="{CF0CF778-3DE3-4064-A8CA-014094FF841C}" dt="2018-10-20T15:19:08.136" v="1118" actId="26606"/>
          <ac:spMkLst>
            <pc:docMk/>
            <pc:sldMk cId="1314903014" sldId="260"/>
            <ac:spMk id="21" creationId="{F8FA804E-1D25-47B6-B418-617D700B0FE9}"/>
          </ac:spMkLst>
        </pc:spChg>
        <pc:spChg chg="add del">
          <ac:chgData name="Kathleen Allen" userId="2511de4f3034e64e" providerId="LiveId" clId="{CF0CF778-3DE3-4064-A8CA-014094FF841C}" dt="2018-10-20T15:19:08.136" v="1118" actId="26606"/>
          <ac:spMkLst>
            <pc:docMk/>
            <pc:sldMk cId="1314903014" sldId="260"/>
            <ac:spMk id="22" creationId="{639CEAC0-3A66-4050-B342-355CB7549EFC}"/>
          </ac:spMkLst>
        </pc:spChg>
        <pc:spChg chg="add del">
          <ac:chgData name="Kathleen Allen" userId="2511de4f3034e64e" providerId="LiveId" clId="{CF0CF778-3DE3-4064-A8CA-014094FF841C}" dt="2018-10-20T15:19:13.287" v="1120" actId="26606"/>
          <ac:spMkLst>
            <pc:docMk/>
            <pc:sldMk cId="1314903014" sldId="260"/>
            <ac:spMk id="24" creationId="{C314C310-850D-4491-AA52-C75BEA68B68C}"/>
          </ac:spMkLst>
        </pc:spChg>
        <pc:spChg chg="add del">
          <ac:chgData name="Kathleen Allen" userId="2511de4f3034e64e" providerId="LiveId" clId="{CF0CF778-3DE3-4064-A8CA-014094FF841C}" dt="2018-10-20T15:19:13.287" v="1120" actId="26606"/>
          <ac:spMkLst>
            <pc:docMk/>
            <pc:sldMk cId="1314903014" sldId="260"/>
            <ac:spMk id="28" creationId="{639CEAC0-3A66-4050-B342-355CB7549EFC}"/>
          </ac:spMkLst>
        </pc:spChg>
        <pc:spChg chg="add del">
          <ac:chgData name="Kathleen Allen" userId="2511de4f3034e64e" providerId="LiveId" clId="{CF0CF778-3DE3-4064-A8CA-014094FF841C}" dt="2018-10-20T15:19:13.287" v="1120" actId="26606"/>
          <ac:spMkLst>
            <pc:docMk/>
            <pc:sldMk cId="1314903014" sldId="260"/>
            <ac:spMk id="29" creationId="{0308D749-5984-4BB8-A788-A85D24304A0A}"/>
          </ac:spMkLst>
        </pc:spChg>
        <pc:spChg chg="add del">
          <ac:chgData name="Kathleen Allen" userId="2511de4f3034e64e" providerId="LiveId" clId="{CF0CF778-3DE3-4064-A8CA-014094FF841C}" dt="2018-10-20T15:19:13.287" v="1120" actId="26606"/>
          <ac:spMkLst>
            <pc:docMk/>
            <pc:sldMk cId="1314903014" sldId="260"/>
            <ac:spMk id="30" creationId="{95B8172D-A4C8-41B4-8991-78BBEC4039D5}"/>
          </ac:spMkLst>
        </pc:spChg>
        <pc:spChg chg="add del">
          <ac:chgData name="Kathleen Allen" userId="2511de4f3034e64e" providerId="LiveId" clId="{CF0CF778-3DE3-4064-A8CA-014094FF841C}" dt="2018-10-20T15:19:15.421" v="1122" actId="26606"/>
          <ac:spMkLst>
            <pc:docMk/>
            <pc:sldMk cId="1314903014" sldId="260"/>
            <ac:spMk id="32" creationId="{B219AE65-9B94-44EA-BEF3-EF4BFA169C81}"/>
          </ac:spMkLst>
        </pc:spChg>
        <pc:spChg chg="add del">
          <ac:chgData name="Kathleen Allen" userId="2511de4f3034e64e" providerId="LiveId" clId="{CF0CF778-3DE3-4064-A8CA-014094FF841C}" dt="2018-10-20T15:19:15.421" v="1122" actId="26606"/>
          <ac:spMkLst>
            <pc:docMk/>
            <pc:sldMk cId="1314903014" sldId="260"/>
            <ac:spMk id="33" creationId="{F0C81A57-9CD5-461B-8FFE-4A8CB6CFBE01}"/>
          </ac:spMkLst>
        </pc:spChg>
        <pc:spChg chg="add del">
          <ac:chgData name="Kathleen Allen" userId="2511de4f3034e64e" providerId="LiveId" clId="{CF0CF778-3DE3-4064-A8CA-014094FF841C}" dt="2018-10-20T15:19:15.421" v="1122" actId="26606"/>
          <ac:spMkLst>
            <pc:docMk/>
            <pc:sldMk cId="1314903014" sldId="260"/>
            <ac:spMk id="37" creationId="{639CEAC0-3A66-4050-B342-355CB7549EFC}"/>
          </ac:spMkLst>
        </pc:spChg>
        <pc:spChg chg="add del">
          <ac:chgData name="Kathleen Allen" userId="2511de4f3034e64e" providerId="LiveId" clId="{CF0CF778-3DE3-4064-A8CA-014094FF841C}" dt="2018-10-20T15:19:21.502" v="1126" actId="26606"/>
          <ac:spMkLst>
            <pc:docMk/>
            <pc:sldMk cId="1314903014" sldId="260"/>
            <ac:spMk id="51" creationId="{639CEAC0-3A66-4050-B342-355CB7549EFC}"/>
          </ac:spMkLst>
        </pc:spChg>
        <pc:spChg chg="add del">
          <ac:chgData name="Kathleen Allen" userId="2511de4f3034e64e" providerId="LiveId" clId="{CF0CF778-3DE3-4064-A8CA-014094FF841C}" dt="2018-10-20T15:19:21.502" v="1126" actId="26606"/>
          <ac:spMkLst>
            <pc:docMk/>
            <pc:sldMk cId="1314903014" sldId="260"/>
            <ac:spMk id="52" creationId="{EADD3260-4BDA-459B-A162-5E1B897E38FC}"/>
          </ac:spMkLst>
        </pc:spChg>
        <pc:spChg chg="add del">
          <ac:chgData name="Kathleen Allen" userId="2511de4f3034e64e" providerId="LiveId" clId="{CF0CF778-3DE3-4064-A8CA-014094FF841C}" dt="2018-10-20T15:19:27.095" v="1128" actId="26606"/>
          <ac:spMkLst>
            <pc:docMk/>
            <pc:sldMk cId="1314903014" sldId="260"/>
            <ac:spMk id="54" creationId="{A000C36E-AAFD-4188-BB55-FAE4A82728C9}"/>
          </ac:spMkLst>
        </pc:spChg>
        <pc:spChg chg="add del">
          <ac:chgData name="Kathleen Allen" userId="2511de4f3034e64e" providerId="LiveId" clId="{CF0CF778-3DE3-4064-A8CA-014094FF841C}" dt="2018-10-20T15:19:27.095" v="1128" actId="26606"/>
          <ac:spMkLst>
            <pc:docMk/>
            <pc:sldMk cId="1314903014" sldId="260"/>
            <ac:spMk id="55" creationId="{13CB6D4A-4ADE-4BAF-BB67-7E9E8AB2C807}"/>
          </ac:spMkLst>
        </pc:spChg>
        <pc:spChg chg="add del">
          <ac:chgData name="Kathleen Allen" userId="2511de4f3034e64e" providerId="LiveId" clId="{CF0CF778-3DE3-4064-A8CA-014094FF841C}" dt="2018-10-20T15:19:27.095" v="1128" actId="26606"/>
          <ac:spMkLst>
            <pc:docMk/>
            <pc:sldMk cId="1314903014" sldId="260"/>
            <ac:spMk id="56" creationId="{2065753A-F15B-43F6-B811-03D54342667C}"/>
          </ac:spMkLst>
        </pc:spChg>
        <pc:spChg chg="add del">
          <ac:chgData name="Kathleen Allen" userId="2511de4f3034e64e" providerId="LiveId" clId="{CF0CF778-3DE3-4064-A8CA-014094FF841C}" dt="2018-10-20T15:19:27.095" v="1128" actId="26606"/>
          <ac:spMkLst>
            <pc:docMk/>
            <pc:sldMk cId="1314903014" sldId="260"/>
            <ac:spMk id="57" creationId="{219AED55-7F29-4A42-9B4E-43EA055109AD}"/>
          </ac:spMkLst>
        </pc:spChg>
        <pc:spChg chg="add del">
          <ac:chgData name="Kathleen Allen" userId="2511de4f3034e64e" providerId="LiveId" clId="{CF0CF778-3DE3-4064-A8CA-014094FF841C}" dt="2018-10-20T15:19:27.095" v="1128" actId="26606"/>
          <ac:spMkLst>
            <pc:docMk/>
            <pc:sldMk cId="1314903014" sldId="260"/>
            <ac:spMk id="58" creationId="{3394EDF3-F539-40F8-9354-FE028858291C}"/>
          </ac:spMkLst>
        </pc:spChg>
        <pc:spChg chg="add del">
          <ac:chgData name="Kathleen Allen" userId="2511de4f3034e64e" providerId="LiveId" clId="{CF0CF778-3DE3-4064-A8CA-014094FF841C}" dt="2018-10-20T15:19:27.095" v="1128" actId="26606"/>
          <ac:spMkLst>
            <pc:docMk/>
            <pc:sldMk cId="1314903014" sldId="260"/>
            <ac:spMk id="59" creationId="{683A5930-ABB0-4C7A-8E96-AB945DFB0D3E}"/>
          </ac:spMkLst>
        </pc:spChg>
        <pc:spChg chg="add del">
          <ac:chgData name="Kathleen Allen" userId="2511de4f3034e64e" providerId="LiveId" clId="{CF0CF778-3DE3-4064-A8CA-014094FF841C}" dt="2018-10-20T15:19:27.095" v="1128" actId="26606"/>
          <ac:spMkLst>
            <pc:docMk/>
            <pc:sldMk cId="1314903014" sldId="260"/>
            <ac:spMk id="60" creationId="{33E51D9F-DA72-49DE-9183-76B062B38581}"/>
          </ac:spMkLst>
        </pc:spChg>
        <pc:spChg chg="add del">
          <ac:chgData name="Kathleen Allen" userId="2511de4f3034e64e" providerId="LiveId" clId="{CF0CF778-3DE3-4064-A8CA-014094FF841C}" dt="2018-10-20T15:34:12.411" v="2357"/>
          <ac:spMkLst>
            <pc:docMk/>
            <pc:sldMk cId="1314903014" sldId="260"/>
            <ac:spMk id="63" creationId="{B219AE65-9B94-44EA-BEF3-EF4BFA169C81}"/>
          </ac:spMkLst>
        </pc:spChg>
        <pc:spChg chg="add del">
          <ac:chgData name="Kathleen Allen" userId="2511de4f3034e64e" providerId="LiveId" clId="{CF0CF778-3DE3-4064-A8CA-014094FF841C}" dt="2018-10-20T15:34:12.411" v="2357"/>
          <ac:spMkLst>
            <pc:docMk/>
            <pc:sldMk cId="1314903014" sldId="260"/>
            <ac:spMk id="64" creationId="{F0C81A57-9CD5-461B-8FFE-4A8CB6CFBE01}"/>
          </ac:spMkLst>
        </pc:spChg>
        <pc:spChg chg="add del mod">
          <ac:chgData name="Kathleen Allen" userId="2511de4f3034e64e" providerId="LiveId" clId="{CF0CF778-3DE3-4064-A8CA-014094FF841C}" dt="2018-10-20T15:35:46.677" v="2378" actId="26606"/>
          <ac:spMkLst>
            <pc:docMk/>
            <pc:sldMk cId="1314903014" sldId="260"/>
            <ac:spMk id="68" creationId="{639CEAC0-3A66-4050-B342-355CB7549EFC}"/>
          </ac:spMkLst>
        </pc:spChg>
        <pc:spChg chg="add del">
          <ac:chgData name="Kathleen Allen" userId="2511de4f3034e64e" providerId="LiveId" clId="{CF0CF778-3DE3-4064-A8CA-014094FF841C}" dt="2018-10-20T15:36:19.929" v="2386"/>
          <ac:spMkLst>
            <pc:docMk/>
            <pc:sldMk cId="1314903014" sldId="260"/>
            <ac:spMk id="73" creationId="{8D70B121-56F4-4848-B38B-182089D909FA}"/>
          </ac:spMkLst>
        </pc:spChg>
        <pc:spChg chg="add del">
          <ac:chgData name="Kathleen Allen" userId="2511de4f3034e64e" providerId="LiveId" clId="{CF0CF778-3DE3-4064-A8CA-014094FF841C}" dt="2018-10-20T15:35:46.677" v="2377" actId="26606"/>
          <ac:spMkLst>
            <pc:docMk/>
            <pc:sldMk cId="1314903014" sldId="260"/>
            <ac:spMk id="75" creationId="{46C2E80F-49A6-4372-B103-219D417A55ED}"/>
          </ac:spMkLst>
        </pc:spChg>
        <pc:spChg chg="add">
          <ac:chgData name="Kathleen Allen" userId="2511de4f3034e64e" providerId="LiveId" clId="{CF0CF778-3DE3-4064-A8CA-014094FF841C}" dt="2018-10-20T15:35:46.677" v="2378" actId="26606"/>
          <ac:spMkLst>
            <pc:docMk/>
            <pc:sldMk cId="1314903014" sldId="260"/>
            <ac:spMk id="78" creationId="{639CEAC0-3A66-4050-B342-355CB7549EFC}"/>
          </ac:spMkLst>
        </pc:spChg>
        <pc:grpChg chg="add del">
          <ac:chgData name="Kathleen Allen" userId="2511de4f3034e64e" providerId="LiveId" clId="{CF0CF778-3DE3-4064-A8CA-014094FF841C}" dt="2018-10-20T15:19:08.136" v="1118" actId="26606"/>
          <ac:grpSpMkLst>
            <pc:docMk/>
            <pc:sldMk cId="1314903014" sldId="260"/>
            <ac:grpSpMk id="8" creationId="{15DECA11-8F23-4BFB-819D-1C5A97840DE0}"/>
          </ac:grpSpMkLst>
        </pc:grpChg>
        <pc:grpChg chg="add del">
          <ac:chgData name="Kathleen Allen" userId="2511de4f3034e64e" providerId="LiveId" clId="{CF0CF778-3DE3-4064-A8CA-014094FF841C}" dt="2018-10-20T15:19:03.109" v="1114" actId="26606"/>
          <ac:grpSpMkLst>
            <pc:docMk/>
            <pc:sldMk cId="1314903014" sldId="260"/>
            <ac:grpSpMk id="10" creationId="{2F448CB3-7B4F-45D7-B7C0-DF553DF61453}"/>
          </ac:grpSpMkLst>
        </pc:grpChg>
        <pc:grpChg chg="add del">
          <ac:chgData name="Kathleen Allen" userId="2511de4f3034e64e" providerId="LiveId" clId="{CF0CF778-3DE3-4064-A8CA-014094FF841C}" dt="2018-10-20T15:19:04.781" v="1116" actId="26606"/>
          <ac:grpSpMkLst>
            <pc:docMk/>
            <pc:sldMk cId="1314903014" sldId="260"/>
            <ac:grpSpMk id="16" creationId="{2F448CB3-7B4F-45D7-B7C0-DF553DF61453}"/>
          </ac:grpSpMkLst>
        </pc:grpChg>
        <pc:grpChg chg="add del">
          <ac:chgData name="Kathleen Allen" userId="2511de4f3034e64e" providerId="LiveId" clId="{CF0CF778-3DE3-4064-A8CA-014094FF841C}" dt="2018-10-20T15:19:13.287" v="1120" actId="26606"/>
          <ac:grpSpMkLst>
            <pc:docMk/>
            <pc:sldMk cId="1314903014" sldId="260"/>
            <ac:grpSpMk id="25" creationId="{D4EC3799-3F52-48CE-85CC-83AED368EB42}"/>
          </ac:grpSpMkLst>
        </pc:grpChg>
        <pc:grpChg chg="add del">
          <ac:chgData name="Kathleen Allen" userId="2511de4f3034e64e" providerId="LiveId" clId="{CF0CF778-3DE3-4064-A8CA-014094FF841C}" dt="2018-10-20T15:19:15.421" v="1122" actId="26606"/>
          <ac:grpSpMkLst>
            <pc:docMk/>
            <pc:sldMk cId="1314903014" sldId="260"/>
            <ac:grpSpMk id="34" creationId="{3086C462-37F4-494D-8292-CCB95221CC1A}"/>
          </ac:grpSpMkLst>
        </pc:grpChg>
        <pc:grpChg chg="add del">
          <ac:chgData name="Kathleen Allen" userId="2511de4f3034e64e" providerId="LiveId" clId="{CF0CF778-3DE3-4064-A8CA-014094FF841C}" dt="2018-10-20T15:19:19.451" v="1124" actId="26606"/>
          <ac:grpSpMkLst>
            <pc:docMk/>
            <pc:sldMk cId="1314903014" sldId="260"/>
            <ac:grpSpMk id="39" creationId="{08BCF048-8940-4354-B9EC-5AD74E283CE3}"/>
          </ac:grpSpMkLst>
        </pc:grpChg>
        <pc:grpChg chg="add del">
          <ac:chgData name="Kathleen Allen" userId="2511de4f3034e64e" providerId="LiveId" clId="{CF0CF778-3DE3-4064-A8CA-014094FF841C}" dt="2018-10-20T15:19:21.502" v="1126" actId="26606"/>
          <ac:grpSpMkLst>
            <pc:docMk/>
            <pc:sldMk cId="1314903014" sldId="260"/>
            <ac:grpSpMk id="46" creationId="{DD72FDFC-F497-4AA6-85C3-DDF24394D40F}"/>
          </ac:grpSpMkLst>
        </pc:grpChg>
        <pc:grpChg chg="add del">
          <ac:chgData name="Kathleen Allen" userId="2511de4f3034e64e" providerId="LiveId" clId="{CF0CF778-3DE3-4064-A8CA-014094FF841C}" dt="2018-10-20T15:34:12.411" v="2357"/>
          <ac:grpSpMkLst>
            <pc:docMk/>
            <pc:sldMk cId="1314903014" sldId="260"/>
            <ac:grpSpMk id="65" creationId="{3086C462-37F4-494D-8292-CCB95221CC1A}"/>
          </ac:grpSpMkLst>
        </pc:grpChg>
        <pc:graphicFrameChg chg="add del">
          <ac:chgData name="Kathleen Allen" userId="2511de4f3034e64e" providerId="LiveId" clId="{CF0CF778-3DE3-4064-A8CA-014094FF841C}" dt="2018-10-20T15:19:03.109" v="1114" actId="26606"/>
          <ac:graphicFrameMkLst>
            <pc:docMk/>
            <pc:sldMk cId="1314903014" sldId="260"/>
            <ac:graphicFrameMk id="5" creationId="{DD5ADF2B-99FF-498D-859D-5CE76469B965}"/>
          </ac:graphicFrameMkLst>
        </pc:graphicFrameChg>
        <pc:graphicFrameChg chg="add del">
          <ac:chgData name="Kathleen Allen" userId="2511de4f3034e64e" providerId="LiveId" clId="{CF0CF778-3DE3-4064-A8CA-014094FF841C}" dt="2018-10-20T15:19:04.781" v="1116" actId="26606"/>
          <ac:graphicFrameMkLst>
            <pc:docMk/>
            <pc:sldMk cId="1314903014" sldId="260"/>
            <ac:graphicFrameMk id="18" creationId="{F9B2FBDC-11D7-4D90-9C5D-B9026E581BEB}"/>
          </ac:graphicFrameMkLst>
        </pc:graphicFrameChg>
        <pc:graphicFrameChg chg="add del">
          <ac:chgData name="Kathleen Allen" userId="2511de4f3034e64e" providerId="LiveId" clId="{CF0CF778-3DE3-4064-A8CA-014094FF841C}" dt="2018-10-20T15:19:19.451" v="1124" actId="26606"/>
          <ac:graphicFrameMkLst>
            <pc:docMk/>
            <pc:sldMk cId="1314903014" sldId="260"/>
            <ac:graphicFrameMk id="44" creationId="{6AE4F8A5-22B4-4F78-98EF-3D397827BE02}"/>
          </ac:graphicFrameMkLst>
        </pc:graphicFrameChg>
        <pc:graphicFrameChg chg="add del">
          <ac:chgData name="Kathleen Allen" userId="2511de4f3034e64e" providerId="LiveId" clId="{CF0CF778-3DE3-4064-A8CA-014094FF841C}" dt="2018-10-20T15:19:27.095" v="1128" actId="26606"/>
          <ac:graphicFrameMkLst>
            <pc:docMk/>
            <pc:sldMk cId="1314903014" sldId="260"/>
            <ac:graphicFrameMk id="61" creationId="{2A7FE3B6-6961-48FF-9DF7-F57122D9EF33}"/>
          </ac:graphicFrameMkLst>
        </pc:graphicFrameChg>
        <pc:graphicFrameChg chg="add del">
          <ac:chgData name="Kathleen Allen" userId="2511de4f3034e64e" providerId="LiveId" clId="{CF0CF778-3DE3-4064-A8CA-014094FF841C}" dt="2018-10-20T15:35:46.677" v="2377" actId="26606"/>
          <ac:graphicFrameMkLst>
            <pc:docMk/>
            <pc:sldMk cId="1314903014" sldId="260"/>
            <ac:graphicFrameMk id="70" creationId="{104BFBE5-45CC-468D-8176-4510E2683EEE}"/>
          </ac:graphicFrameMkLst>
        </pc:graphicFrameChg>
        <pc:picChg chg="add del">
          <ac:chgData name="Kathleen Allen" userId="2511de4f3034e64e" providerId="LiveId" clId="{CF0CF778-3DE3-4064-A8CA-014094FF841C}" dt="2018-10-20T15:19:21.502" v="1126" actId="26606"/>
          <ac:picMkLst>
            <pc:docMk/>
            <pc:sldMk cId="1314903014" sldId="260"/>
            <ac:picMk id="7" creationId="{3E72B335-D2C1-4250-86A5-5C35FAACBC72}"/>
          </ac:picMkLst>
        </pc:picChg>
        <pc:cxnChg chg="add del">
          <ac:chgData name="Kathleen Allen" userId="2511de4f3034e64e" providerId="LiveId" clId="{CF0CF778-3DE3-4064-A8CA-014094FF841C}" dt="2018-10-20T15:19:13.287" v="1120" actId="26606"/>
          <ac:cxnSpMkLst>
            <pc:docMk/>
            <pc:sldMk cId="1314903014" sldId="260"/>
            <ac:cxnSpMk id="27" creationId="{789E20C7-BB50-4317-93C7-90C8ED80B275}"/>
          </ac:cxnSpMkLst>
        </pc:cxnChg>
        <pc:cxnChg chg="add del">
          <ac:chgData name="Kathleen Allen" userId="2511de4f3034e64e" providerId="LiveId" clId="{CF0CF778-3DE3-4064-A8CA-014094FF841C}" dt="2018-10-20T15:19:15.421" v="1122" actId="26606"/>
          <ac:cxnSpMkLst>
            <pc:docMk/>
            <pc:sldMk cId="1314903014" sldId="260"/>
            <ac:cxnSpMk id="36" creationId="{AD23B2CD-009B-425A-9616-1E1AD1D5AB46}"/>
          </ac:cxnSpMkLst>
        </pc:cxnChg>
        <pc:cxnChg chg="add del">
          <ac:chgData name="Kathleen Allen" userId="2511de4f3034e64e" providerId="LiveId" clId="{CF0CF778-3DE3-4064-A8CA-014094FF841C}" dt="2018-10-20T15:34:12.411" v="2357"/>
          <ac:cxnSpMkLst>
            <pc:docMk/>
            <pc:sldMk cId="1314903014" sldId="260"/>
            <ac:cxnSpMk id="67" creationId="{AD23B2CD-009B-425A-9616-1E1AD1D5AB46}"/>
          </ac:cxnSpMkLst>
        </pc:cxnChg>
        <pc:cxnChg chg="add del">
          <ac:chgData name="Kathleen Allen" userId="2511de4f3034e64e" providerId="LiveId" clId="{CF0CF778-3DE3-4064-A8CA-014094FF841C}" dt="2018-10-20T15:36:19.929" v="2386"/>
          <ac:cxnSpMkLst>
            <pc:docMk/>
            <pc:sldMk cId="1314903014" sldId="260"/>
            <ac:cxnSpMk id="77" creationId="{2D72A2C9-F3CA-4216-8BAD-FA4C970C3C4E}"/>
          </ac:cxnSpMkLst>
        </pc:cxnChg>
      </pc:sldChg>
      <pc:sldChg chg="addSp delSp modSp add mod setBg delDesignElem">
        <pc:chgData name="Kathleen Allen" userId="2511de4f3034e64e" providerId="LiveId" clId="{CF0CF778-3DE3-4064-A8CA-014094FF841C}" dt="2018-10-20T15:37:28.498" v="2397" actId="26606"/>
        <pc:sldMkLst>
          <pc:docMk/>
          <pc:sldMk cId="3545538927" sldId="261"/>
        </pc:sldMkLst>
        <pc:spChg chg="mod">
          <ac:chgData name="Kathleen Allen" userId="2511de4f3034e64e" providerId="LiveId" clId="{CF0CF778-3DE3-4064-A8CA-014094FF841C}" dt="2018-10-20T15:37:28.498" v="2397" actId="26606"/>
          <ac:spMkLst>
            <pc:docMk/>
            <pc:sldMk cId="3545538927" sldId="261"/>
            <ac:spMk id="2" creationId="{43EA406E-E20E-4DB2-AB5D-6D746371DAEC}"/>
          </ac:spMkLst>
        </pc:spChg>
        <pc:spChg chg="add del mod">
          <ac:chgData name="Kathleen Allen" userId="2511de4f3034e64e" providerId="LiveId" clId="{CF0CF778-3DE3-4064-A8CA-014094FF841C}" dt="2018-10-20T15:34:01.264" v="2351" actId="26606"/>
          <ac:spMkLst>
            <pc:docMk/>
            <pc:sldMk cId="3545538927" sldId="261"/>
            <ac:spMk id="3" creationId="{36CCED7C-320A-4B7A-8E7B-7A56CA3D243F}"/>
          </ac:spMkLst>
        </pc:spChg>
        <pc:spChg chg="add del">
          <ac:chgData name="Kathleen Allen" userId="2511de4f3034e64e" providerId="LiveId" clId="{CF0CF778-3DE3-4064-A8CA-014094FF841C}" dt="2018-10-20T15:34:12.411" v="2357"/>
          <ac:spMkLst>
            <pc:docMk/>
            <pc:sldMk cId="3545538927" sldId="261"/>
            <ac:spMk id="12" creationId="{E0BFF7C8-A0F2-492C-AD80-E74CED0D1B82}"/>
          </ac:spMkLst>
        </pc:spChg>
        <pc:spChg chg="add del">
          <ac:chgData name="Kathleen Allen" userId="2511de4f3034e64e" providerId="LiveId" clId="{CF0CF778-3DE3-4064-A8CA-014094FF841C}" dt="2018-10-20T15:34:12.411" v="2357"/>
          <ac:spMkLst>
            <pc:docMk/>
            <pc:sldMk cId="3545538927" sldId="261"/>
            <ac:spMk id="14" creationId="{F8FA804E-1D25-47B6-B418-617D700B0FE9}"/>
          </ac:spMkLst>
        </pc:spChg>
        <pc:spChg chg="add del">
          <ac:chgData name="Kathleen Allen" userId="2511de4f3034e64e" providerId="LiveId" clId="{CF0CF778-3DE3-4064-A8CA-014094FF841C}" dt="2018-10-20T15:33:50.647" v="2348" actId="26606"/>
          <ac:spMkLst>
            <pc:docMk/>
            <pc:sldMk cId="3545538927" sldId="261"/>
            <ac:spMk id="19" creationId="{CC28BCC9-4093-4FD5-83EB-7EC297F51396}"/>
          </ac:spMkLst>
        </pc:spChg>
        <pc:spChg chg="add del">
          <ac:chgData name="Kathleen Allen" userId="2511de4f3034e64e" providerId="LiveId" clId="{CF0CF778-3DE3-4064-A8CA-014094FF841C}" dt="2018-10-20T15:34:01.217" v="2350" actId="26606"/>
          <ac:spMkLst>
            <pc:docMk/>
            <pc:sldMk cId="3545538927" sldId="261"/>
            <ac:spMk id="22" creationId="{CC28BCC9-4093-4FD5-83EB-7EC297F51396}"/>
          </ac:spMkLst>
        </pc:spChg>
        <pc:spChg chg="add del mod">
          <ac:chgData name="Kathleen Allen" userId="2511de4f3034e64e" providerId="LiveId" clId="{CF0CF778-3DE3-4064-A8CA-014094FF841C}" dt="2018-10-20T15:37:28.498" v="2397" actId="26606"/>
          <ac:spMkLst>
            <pc:docMk/>
            <pc:sldMk cId="3545538927" sldId="261"/>
            <ac:spMk id="26" creationId="{36CCED7C-320A-4B7A-8E7B-7A56CA3D243F}"/>
          </ac:spMkLst>
        </pc:spChg>
        <pc:spChg chg="add del">
          <ac:chgData name="Kathleen Allen" userId="2511de4f3034e64e" providerId="LiveId" clId="{CF0CF778-3DE3-4064-A8CA-014094FF841C}" dt="2018-10-20T15:37:13.861" v="2392" actId="26606"/>
          <ac:spMkLst>
            <pc:docMk/>
            <pc:sldMk cId="3545538927" sldId="261"/>
            <ac:spMk id="28" creationId="{B0890400-BB8B-4A44-AB63-65C7CA223EBA}"/>
          </ac:spMkLst>
        </pc:spChg>
        <pc:spChg chg="add del">
          <ac:chgData name="Kathleen Allen" userId="2511de4f3034e64e" providerId="LiveId" clId="{CF0CF778-3DE3-4064-A8CA-014094FF841C}" dt="2018-10-20T15:36:14.382" v="2380" actId="26606"/>
          <ac:spMkLst>
            <pc:docMk/>
            <pc:sldMk cId="3545538927" sldId="261"/>
            <ac:spMk id="31" creationId="{8D70B121-56F4-4848-B38B-182089D909FA}"/>
          </ac:spMkLst>
        </pc:spChg>
        <pc:spChg chg="add del">
          <ac:chgData name="Kathleen Allen" userId="2511de4f3034e64e" providerId="LiveId" clId="{CF0CF778-3DE3-4064-A8CA-014094FF841C}" dt="2018-10-20T15:37:25.999" v="2394" actId="26606"/>
          <ac:spMkLst>
            <pc:docMk/>
            <pc:sldMk cId="3545538927" sldId="261"/>
            <ac:spMk id="32" creationId="{F7422F06-6017-4361-8872-E0E2CEB20B48}"/>
          </ac:spMkLst>
        </pc:spChg>
        <pc:spChg chg="add del">
          <ac:chgData name="Kathleen Allen" userId="2511de4f3034e64e" providerId="LiveId" clId="{CF0CF778-3DE3-4064-A8CA-014094FF841C}" dt="2018-10-20T15:37:28.498" v="2396" actId="26606"/>
          <ac:spMkLst>
            <pc:docMk/>
            <pc:sldMk cId="3545538927" sldId="261"/>
            <ac:spMk id="36" creationId="{36CCED7C-320A-4B7A-8E7B-7A56CA3D243F}"/>
          </ac:spMkLst>
        </pc:spChg>
        <pc:spChg chg="add del">
          <ac:chgData name="Kathleen Allen" userId="2511de4f3034e64e" providerId="LiveId" clId="{CF0CF778-3DE3-4064-A8CA-014094FF841C}" dt="2018-10-20T15:37:28.498" v="2396" actId="26606"/>
          <ac:spMkLst>
            <pc:docMk/>
            <pc:sldMk cId="3545538927" sldId="261"/>
            <ac:spMk id="37" creationId="{77D7B666-D5E6-48CE-B26A-FB5E5C34AF90}"/>
          </ac:spMkLst>
        </pc:spChg>
        <pc:spChg chg="add del">
          <ac:chgData name="Kathleen Allen" userId="2511de4f3034e64e" providerId="LiveId" clId="{CF0CF778-3DE3-4064-A8CA-014094FF841C}" dt="2018-10-20T15:37:28.498" v="2396" actId="26606"/>
          <ac:spMkLst>
            <pc:docMk/>
            <pc:sldMk cId="3545538927" sldId="261"/>
            <ac:spMk id="38" creationId="{F6EE670A-A41A-44AD-BC1C-2090365EB5B3}"/>
          </ac:spMkLst>
        </pc:spChg>
        <pc:spChg chg="add">
          <ac:chgData name="Kathleen Allen" userId="2511de4f3034e64e" providerId="LiveId" clId="{CF0CF778-3DE3-4064-A8CA-014094FF841C}" dt="2018-10-20T15:37:28.498" v="2397" actId="26606"/>
          <ac:spMkLst>
            <pc:docMk/>
            <pc:sldMk cId="3545538927" sldId="261"/>
            <ac:spMk id="40" creationId="{B0890400-BB8B-4A44-AB63-65C7CA223EBA}"/>
          </ac:spMkLst>
        </pc:spChg>
        <pc:spChg chg="add">
          <ac:chgData name="Kathleen Allen" userId="2511de4f3034e64e" providerId="LiveId" clId="{CF0CF778-3DE3-4064-A8CA-014094FF841C}" dt="2018-10-20T15:37:28.498" v="2397" actId="26606"/>
          <ac:spMkLst>
            <pc:docMk/>
            <pc:sldMk cId="3545538927" sldId="261"/>
            <ac:spMk id="42" creationId="{36CCED7C-320A-4B7A-8E7B-7A56CA3D243F}"/>
          </ac:spMkLst>
        </pc:spChg>
        <pc:spChg chg="add del">
          <ac:chgData name="Kathleen Allen" userId="2511de4f3034e64e" providerId="LiveId" clId="{CF0CF778-3DE3-4064-A8CA-014094FF841C}" dt="2018-10-20T15:36:19.929" v="2386"/>
          <ac:spMkLst>
            <pc:docMk/>
            <pc:sldMk cId="3545538927" sldId="261"/>
            <ac:spMk id="55" creationId="{15911E3A-C35B-4EF7-A355-B84E9A14AF4D}"/>
          </ac:spMkLst>
        </pc:spChg>
        <pc:grpChg chg="add del">
          <ac:chgData name="Kathleen Allen" userId="2511de4f3034e64e" providerId="LiveId" clId="{CF0CF778-3DE3-4064-A8CA-014094FF841C}" dt="2018-10-20T15:34:12.411" v="2357"/>
          <ac:grpSpMkLst>
            <pc:docMk/>
            <pc:sldMk cId="3545538927" sldId="261"/>
            <ac:grpSpMk id="8" creationId="{15DECA11-8F23-4BFB-819D-1C5A97840DE0}"/>
          </ac:grpSpMkLst>
        </pc:grpChg>
        <pc:grpChg chg="add del">
          <ac:chgData name="Kathleen Allen" userId="2511de4f3034e64e" providerId="LiveId" clId="{CF0CF778-3DE3-4064-A8CA-014094FF841C}" dt="2018-10-20T15:33:50.647" v="2348" actId="26606"/>
          <ac:grpSpMkLst>
            <pc:docMk/>
            <pc:sldMk cId="3545538927" sldId="261"/>
            <ac:grpSpMk id="10" creationId="{08BCF048-8940-4354-B9EC-5AD74E283CE3}"/>
          </ac:grpSpMkLst>
        </pc:grpChg>
        <pc:grpChg chg="add del">
          <ac:chgData name="Kathleen Allen" userId="2511de4f3034e64e" providerId="LiveId" clId="{CF0CF778-3DE3-4064-A8CA-014094FF841C}" dt="2018-10-20T15:34:01.217" v="2350" actId="26606"/>
          <ac:grpSpMkLst>
            <pc:docMk/>
            <pc:sldMk cId="3545538927" sldId="261"/>
            <ac:grpSpMk id="21" creationId="{08BCF048-8940-4354-B9EC-5AD74E283CE3}"/>
          </ac:grpSpMkLst>
        </pc:grpChg>
        <pc:grpChg chg="add del">
          <ac:chgData name="Kathleen Allen" userId="2511de4f3034e64e" providerId="LiveId" clId="{CF0CF778-3DE3-4064-A8CA-014094FF841C}" dt="2018-10-20T15:36:19.929" v="2386"/>
          <ac:grpSpMkLst>
            <pc:docMk/>
            <pc:sldMk cId="3545538927" sldId="261"/>
            <ac:grpSpMk id="56" creationId="{5F8A7F7F-DD1A-4F41-98AC-B9CE2A620CDC}"/>
          </ac:grpSpMkLst>
        </pc:grpChg>
        <pc:grpChg chg="add del">
          <ac:chgData name="Kathleen Allen" userId="2511de4f3034e64e" providerId="LiveId" clId="{CF0CF778-3DE3-4064-A8CA-014094FF841C}" dt="2018-10-20T15:36:19.929" v="2386"/>
          <ac:grpSpMkLst>
            <pc:docMk/>
            <pc:sldMk cId="3545538927" sldId="261"/>
            <ac:grpSpMk id="60" creationId="{E21ADB3D-AD65-44B4-847D-5E90E90A5D16}"/>
          </ac:grpSpMkLst>
        </pc:grpChg>
        <pc:graphicFrameChg chg="add del">
          <ac:chgData name="Kathleen Allen" userId="2511de4f3034e64e" providerId="LiveId" clId="{CF0CF778-3DE3-4064-A8CA-014094FF841C}" dt="2018-10-20T15:33:50.647" v="2348" actId="26606"/>
          <ac:graphicFrameMkLst>
            <pc:docMk/>
            <pc:sldMk cId="3545538927" sldId="261"/>
            <ac:graphicFrameMk id="5" creationId="{1B078F1A-0655-4372-8E4B-031D68AC8DFE}"/>
          </ac:graphicFrameMkLst>
        </pc:graphicFrameChg>
        <pc:graphicFrameChg chg="add del">
          <ac:chgData name="Kathleen Allen" userId="2511de4f3034e64e" providerId="LiveId" clId="{CF0CF778-3DE3-4064-A8CA-014094FF841C}" dt="2018-10-20T15:34:01.217" v="2350" actId="26606"/>
          <ac:graphicFrameMkLst>
            <pc:docMk/>
            <pc:sldMk cId="3545538927" sldId="261"/>
            <ac:graphicFrameMk id="23" creationId="{8764E9C4-4037-4DC2-A0A3-9F0036B86228}"/>
          </ac:graphicFrameMkLst>
        </pc:graphicFrameChg>
        <pc:graphicFrameChg chg="add del">
          <ac:chgData name="Kathleen Allen" userId="2511de4f3034e64e" providerId="LiveId" clId="{CF0CF778-3DE3-4064-A8CA-014094FF841C}" dt="2018-10-20T15:37:25.999" v="2394" actId="26606"/>
          <ac:graphicFrameMkLst>
            <pc:docMk/>
            <pc:sldMk cId="3545538927" sldId="261"/>
            <ac:graphicFrameMk id="34" creationId="{7607A3C6-61B4-46DE-9A5E-6707AEB70218}"/>
          </ac:graphicFrameMkLst>
        </pc:graphicFrameChg>
        <pc:cxnChg chg="add del">
          <ac:chgData name="Kathleen Allen" userId="2511de4f3034e64e" providerId="LiveId" clId="{CF0CF778-3DE3-4064-A8CA-014094FF841C}" dt="2018-10-20T15:37:13.861" v="2392" actId="26606"/>
          <ac:cxnSpMkLst>
            <pc:docMk/>
            <pc:sldMk cId="3545538927" sldId="261"/>
            <ac:cxnSpMk id="29" creationId="{4D39B797-CDC6-4529-8A36-9CBFC9816337}"/>
          </ac:cxnSpMkLst>
        </pc:cxnChg>
        <pc:cxnChg chg="add del">
          <ac:chgData name="Kathleen Allen" userId="2511de4f3034e64e" providerId="LiveId" clId="{CF0CF778-3DE3-4064-A8CA-014094FF841C}" dt="2018-10-20T15:36:14.382" v="2380" actId="26606"/>
          <ac:cxnSpMkLst>
            <pc:docMk/>
            <pc:sldMk cId="3545538927" sldId="261"/>
            <ac:cxnSpMk id="33" creationId="{2D72A2C9-F3CA-4216-8BAD-FA4C970C3C4E}"/>
          </ac:cxnSpMkLst>
        </pc:cxnChg>
        <pc:cxnChg chg="add">
          <ac:chgData name="Kathleen Allen" userId="2511de4f3034e64e" providerId="LiveId" clId="{CF0CF778-3DE3-4064-A8CA-014094FF841C}" dt="2018-10-20T15:37:28.498" v="2397" actId="26606"/>
          <ac:cxnSpMkLst>
            <pc:docMk/>
            <pc:sldMk cId="3545538927" sldId="261"/>
            <ac:cxnSpMk id="41" creationId="{4D39B797-CDC6-4529-8A36-9CBFC9816337}"/>
          </ac:cxnSpMkLst>
        </pc:cxnChg>
      </pc:sldChg>
      <pc:sldChg chg="addSp delSp modSp add mod setBg">
        <pc:chgData name="Kathleen Allen" userId="2511de4f3034e64e" providerId="LiveId" clId="{CF0CF778-3DE3-4064-A8CA-014094FF841C}" dt="2018-10-20T15:42:02.178" v="2631" actId="26606"/>
        <pc:sldMkLst>
          <pc:docMk/>
          <pc:sldMk cId="3728061208" sldId="262"/>
        </pc:sldMkLst>
        <pc:spChg chg="mod">
          <ac:chgData name="Kathleen Allen" userId="2511de4f3034e64e" providerId="LiveId" clId="{CF0CF778-3DE3-4064-A8CA-014094FF841C}" dt="2018-10-20T15:42:02.178" v="2631" actId="26606"/>
          <ac:spMkLst>
            <pc:docMk/>
            <pc:sldMk cId="3728061208" sldId="262"/>
            <ac:spMk id="2" creationId="{BA12AA67-6869-41DE-8D04-D2833D56F26C}"/>
          </ac:spMkLst>
        </pc:spChg>
        <pc:spChg chg="del mod">
          <ac:chgData name="Kathleen Allen" userId="2511de4f3034e64e" providerId="LiveId" clId="{CF0CF778-3DE3-4064-A8CA-014094FF841C}" dt="2018-10-20T15:42:02.178" v="2631" actId="26606"/>
          <ac:spMkLst>
            <pc:docMk/>
            <pc:sldMk cId="3728061208" sldId="262"/>
            <ac:spMk id="3" creationId="{FC252CEF-E834-4E77-8312-D2EA25E71410}"/>
          </ac:spMkLst>
        </pc:spChg>
        <pc:spChg chg="add">
          <ac:chgData name="Kathleen Allen" userId="2511de4f3034e64e" providerId="LiveId" clId="{CF0CF778-3DE3-4064-A8CA-014094FF841C}" dt="2018-10-20T15:42:02.178" v="2631" actId="26606"/>
          <ac:spMkLst>
            <pc:docMk/>
            <pc:sldMk cId="3728061208" sldId="262"/>
            <ac:spMk id="10" creationId="{F7422F06-6017-4361-8872-E0E2CEB20B48}"/>
          </ac:spMkLst>
        </pc:spChg>
        <pc:graphicFrameChg chg="add">
          <ac:chgData name="Kathleen Allen" userId="2511de4f3034e64e" providerId="LiveId" clId="{CF0CF778-3DE3-4064-A8CA-014094FF841C}" dt="2018-10-20T15:42:02.178" v="2631" actId="26606"/>
          <ac:graphicFrameMkLst>
            <pc:docMk/>
            <pc:sldMk cId="3728061208" sldId="262"/>
            <ac:graphicFrameMk id="5" creationId="{07A1BC71-B47B-4EDE-A7FA-5FBAE0493F88}"/>
          </ac:graphicFrameMkLst>
        </pc:graphicFrameChg>
      </pc:sldChg>
      <pc:sldChg chg="modSp add">
        <pc:chgData name="Kathleen Allen" userId="2511de4f3034e64e" providerId="LiveId" clId="{CF0CF778-3DE3-4064-A8CA-014094FF841C}" dt="2018-10-20T15:46:51.735" v="3114" actId="20577"/>
        <pc:sldMkLst>
          <pc:docMk/>
          <pc:sldMk cId="251556768" sldId="263"/>
        </pc:sldMkLst>
        <pc:spChg chg="mod">
          <ac:chgData name="Kathleen Allen" userId="2511de4f3034e64e" providerId="LiveId" clId="{CF0CF778-3DE3-4064-A8CA-014094FF841C}" dt="2018-10-20T15:43:18.218" v="2764" actId="20577"/>
          <ac:spMkLst>
            <pc:docMk/>
            <pc:sldMk cId="251556768" sldId="263"/>
            <ac:spMk id="2" creationId="{1787899D-B2AA-4324-8B2D-36D6F12A7B26}"/>
          </ac:spMkLst>
        </pc:spChg>
        <pc:spChg chg="mod">
          <ac:chgData name="Kathleen Allen" userId="2511de4f3034e64e" providerId="LiveId" clId="{CF0CF778-3DE3-4064-A8CA-014094FF841C}" dt="2018-10-20T15:46:51.735" v="3114" actId="20577"/>
          <ac:spMkLst>
            <pc:docMk/>
            <pc:sldMk cId="251556768" sldId="263"/>
            <ac:spMk id="3" creationId="{8F14355B-C733-4AD5-A483-3F0AE2B0827D}"/>
          </ac:spMkLst>
        </pc:spChg>
      </pc:sldChg>
      <pc:sldChg chg="modSp add">
        <pc:chgData name="Kathleen Allen" userId="2511de4f3034e64e" providerId="LiveId" clId="{CF0CF778-3DE3-4064-A8CA-014094FF841C}" dt="2018-10-20T15:48:18.061" v="3388" actId="20577"/>
        <pc:sldMkLst>
          <pc:docMk/>
          <pc:sldMk cId="4137551223" sldId="264"/>
        </pc:sldMkLst>
        <pc:spChg chg="mod">
          <ac:chgData name="Kathleen Allen" userId="2511de4f3034e64e" providerId="LiveId" clId="{CF0CF778-3DE3-4064-A8CA-014094FF841C}" dt="2018-10-20T15:47:24.144" v="3191" actId="20577"/>
          <ac:spMkLst>
            <pc:docMk/>
            <pc:sldMk cId="4137551223" sldId="264"/>
            <ac:spMk id="2" creationId="{A09C09D4-9C99-42C0-999D-F5AAF2290D67}"/>
          </ac:spMkLst>
        </pc:spChg>
        <pc:spChg chg="mod">
          <ac:chgData name="Kathleen Allen" userId="2511de4f3034e64e" providerId="LiveId" clId="{CF0CF778-3DE3-4064-A8CA-014094FF841C}" dt="2018-10-20T15:48:18.061" v="3388" actId="20577"/>
          <ac:spMkLst>
            <pc:docMk/>
            <pc:sldMk cId="4137551223" sldId="264"/>
            <ac:spMk id="3" creationId="{7E118CC0-4F92-4361-8CBA-8D29D6463076}"/>
          </ac:spMkLst>
        </pc:spChg>
      </pc:sldChg>
      <pc:sldChg chg="addSp delSp modSp add mod setBg">
        <pc:chgData name="Kathleen Allen" userId="2511de4f3034e64e" providerId="LiveId" clId="{CF0CF778-3DE3-4064-A8CA-014094FF841C}" dt="2018-10-20T15:52:45.306" v="3821" actId="26606"/>
        <pc:sldMkLst>
          <pc:docMk/>
          <pc:sldMk cId="4249736969" sldId="265"/>
        </pc:sldMkLst>
        <pc:spChg chg="mod">
          <ac:chgData name="Kathleen Allen" userId="2511de4f3034e64e" providerId="LiveId" clId="{CF0CF778-3DE3-4064-A8CA-014094FF841C}" dt="2018-10-20T15:52:45.306" v="3821" actId="26606"/>
          <ac:spMkLst>
            <pc:docMk/>
            <pc:sldMk cId="4249736969" sldId="265"/>
            <ac:spMk id="2" creationId="{BB6E22FF-9315-4FAC-A685-34A4F5E563A5}"/>
          </ac:spMkLst>
        </pc:spChg>
        <pc:spChg chg="add del mod">
          <ac:chgData name="Kathleen Allen" userId="2511de4f3034e64e" providerId="LiveId" clId="{CF0CF778-3DE3-4064-A8CA-014094FF841C}" dt="2018-10-20T15:51:47.828" v="3764" actId="26606"/>
          <ac:spMkLst>
            <pc:docMk/>
            <pc:sldMk cId="4249736969" sldId="265"/>
            <ac:spMk id="3" creationId="{5F2BDEC0-1DC6-4A3B-80DF-31F7ED58C2D3}"/>
          </ac:spMkLst>
        </pc:spChg>
        <pc:spChg chg="add del">
          <ac:chgData name="Kathleen Allen" userId="2511de4f3034e64e" providerId="LiveId" clId="{CF0CF778-3DE3-4064-A8CA-014094FF841C}" dt="2018-10-20T15:52:45.306" v="3821" actId="26606"/>
          <ac:spMkLst>
            <pc:docMk/>
            <pc:sldMk cId="4249736969" sldId="265"/>
            <ac:spMk id="8" creationId="{B0890400-BB8B-4A44-AB63-65C7CA223EBA}"/>
          </ac:spMkLst>
        </pc:spChg>
        <pc:spChg chg="add del">
          <ac:chgData name="Kathleen Allen" userId="2511de4f3034e64e" providerId="LiveId" clId="{CF0CF778-3DE3-4064-A8CA-014094FF841C}" dt="2018-10-20T15:51:47.813" v="3763" actId="26606"/>
          <ac:spMkLst>
            <pc:docMk/>
            <pc:sldMk cId="4249736969" sldId="265"/>
            <ac:spMk id="10" creationId="{F7422F06-6017-4361-8872-E0E2CEB20B48}"/>
          </ac:spMkLst>
        </pc:spChg>
        <pc:spChg chg="add del mod">
          <ac:chgData name="Kathleen Allen" userId="2511de4f3034e64e" providerId="LiveId" clId="{CF0CF778-3DE3-4064-A8CA-014094FF841C}" dt="2018-10-20T15:52:45.306" v="3821" actId="26606"/>
          <ac:spMkLst>
            <pc:docMk/>
            <pc:sldMk cId="4249736969" sldId="265"/>
            <ac:spMk id="13" creationId="{5F2BDEC0-1DC6-4A3B-80DF-31F7ED58C2D3}"/>
          </ac:spMkLst>
        </pc:spChg>
        <pc:spChg chg="add del">
          <ac:chgData name="Kathleen Allen" userId="2511de4f3034e64e" providerId="LiveId" clId="{CF0CF778-3DE3-4064-A8CA-014094FF841C}" dt="2018-10-20T15:52:45.291" v="3820" actId="26606"/>
          <ac:spMkLst>
            <pc:docMk/>
            <pc:sldMk cId="4249736969" sldId="265"/>
            <ac:spMk id="18" creationId="{77D7B666-D5E6-48CE-B26A-FB5E5C34AF90}"/>
          </ac:spMkLst>
        </pc:spChg>
        <pc:spChg chg="add del">
          <ac:chgData name="Kathleen Allen" userId="2511de4f3034e64e" providerId="LiveId" clId="{CF0CF778-3DE3-4064-A8CA-014094FF841C}" dt="2018-10-20T15:52:35.112" v="3816" actId="26606"/>
          <ac:spMkLst>
            <pc:docMk/>
            <pc:sldMk cId="4249736969" sldId="265"/>
            <ac:spMk id="20" creationId="{F7422F06-6017-4361-8872-E0E2CEB20B48}"/>
          </ac:spMkLst>
        </pc:spChg>
        <pc:spChg chg="add del">
          <ac:chgData name="Kathleen Allen" userId="2511de4f3034e64e" providerId="LiveId" clId="{CF0CF778-3DE3-4064-A8CA-014094FF841C}" dt="2018-10-20T15:52:41.796" v="3818" actId="26606"/>
          <ac:spMkLst>
            <pc:docMk/>
            <pc:sldMk cId="4249736969" sldId="265"/>
            <ac:spMk id="22" creationId="{9DF9B39E-8A25-4BC3-B3C0-ACD46B94E6DF}"/>
          </ac:spMkLst>
        </pc:spChg>
        <pc:spChg chg="add del">
          <ac:chgData name="Kathleen Allen" userId="2511de4f3034e64e" providerId="LiveId" clId="{CF0CF778-3DE3-4064-A8CA-014094FF841C}" dt="2018-10-20T15:52:41.796" v="3818" actId="26606"/>
          <ac:spMkLst>
            <pc:docMk/>
            <pc:sldMk cId="4249736969" sldId="265"/>
            <ac:spMk id="23" creationId="{0AE4C84F-7457-4662-AFA3-554A32B9C3DC}"/>
          </ac:spMkLst>
        </pc:spChg>
        <pc:spChg chg="add del">
          <ac:chgData name="Kathleen Allen" userId="2511de4f3034e64e" providerId="LiveId" clId="{CF0CF778-3DE3-4064-A8CA-014094FF841C}" dt="2018-10-20T15:52:45.291" v="3820" actId="26606"/>
          <ac:spMkLst>
            <pc:docMk/>
            <pc:sldMk cId="4249736969" sldId="265"/>
            <ac:spMk id="27" creationId="{5F2BDEC0-1DC6-4A3B-80DF-31F7ED58C2D3}"/>
          </ac:spMkLst>
        </pc:spChg>
        <pc:spChg chg="add del">
          <ac:chgData name="Kathleen Allen" userId="2511de4f3034e64e" providerId="LiveId" clId="{CF0CF778-3DE3-4064-A8CA-014094FF841C}" dt="2018-10-20T15:52:45.291" v="3820" actId="26606"/>
          <ac:spMkLst>
            <pc:docMk/>
            <pc:sldMk cId="4249736969" sldId="265"/>
            <ac:spMk id="28" creationId="{F6EE670A-A41A-44AD-BC1C-2090365EB5B3}"/>
          </ac:spMkLst>
        </pc:spChg>
        <pc:spChg chg="add">
          <ac:chgData name="Kathleen Allen" userId="2511de4f3034e64e" providerId="LiveId" clId="{CF0CF778-3DE3-4064-A8CA-014094FF841C}" dt="2018-10-20T15:52:45.306" v="3821" actId="26606"/>
          <ac:spMkLst>
            <pc:docMk/>
            <pc:sldMk cId="4249736969" sldId="265"/>
            <ac:spMk id="30" creationId="{F7422F06-6017-4361-8872-E0E2CEB20B48}"/>
          </ac:spMkLst>
        </pc:spChg>
        <pc:graphicFrameChg chg="add del">
          <ac:chgData name="Kathleen Allen" userId="2511de4f3034e64e" providerId="LiveId" clId="{CF0CF778-3DE3-4064-A8CA-014094FF841C}" dt="2018-10-20T15:51:47.813" v="3763" actId="26606"/>
          <ac:graphicFrameMkLst>
            <pc:docMk/>
            <pc:sldMk cId="4249736969" sldId="265"/>
            <ac:graphicFrameMk id="5" creationId="{3362285D-D65B-42AF-A268-8707EE67D8DD}"/>
          </ac:graphicFrameMkLst>
        </pc:graphicFrameChg>
        <pc:graphicFrameChg chg="add del">
          <ac:chgData name="Kathleen Allen" userId="2511de4f3034e64e" providerId="LiveId" clId="{CF0CF778-3DE3-4064-A8CA-014094FF841C}" dt="2018-10-20T15:52:35.112" v="3816" actId="26606"/>
          <ac:graphicFrameMkLst>
            <pc:docMk/>
            <pc:sldMk cId="4249736969" sldId="265"/>
            <ac:graphicFrameMk id="15" creationId="{4820DFB0-3284-45C4-BAB3-178BFC690492}"/>
          </ac:graphicFrameMkLst>
        </pc:graphicFrameChg>
        <pc:graphicFrameChg chg="add del">
          <ac:chgData name="Kathleen Allen" userId="2511de4f3034e64e" providerId="LiveId" clId="{CF0CF778-3DE3-4064-A8CA-014094FF841C}" dt="2018-10-20T15:52:41.796" v="3818" actId="26606"/>
          <ac:graphicFrameMkLst>
            <pc:docMk/>
            <pc:sldMk cId="4249736969" sldId="265"/>
            <ac:graphicFrameMk id="25" creationId="{19A4935B-0E7B-445A-9AFE-47DE0039B308}"/>
          </ac:graphicFrameMkLst>
        </pc:graphicFrameChg>
        <pc:graphicFrameChg chg="add">
          <ac:chgData name="Kathleen Allen" userId="2511de4f3034e64e" providerId="LiveId" clId="{CF0CF778-3DE3-4064-A8CA-014094FF841C}" dt="2018-10-20T15:52:45.306" v="3821" actId="26606"/>
          <ac:graphicFrameMkLst>
            <pc:docMk/>
            <pc:sldMk cId="4249736969" sldId="265"/>
            <ac:graphicFrameMk id="31" creationId="{CD909955-E93D-4D91-8CD3-B180429B9323}"/>
          </ac:graphicFrameMkLst>
        </pc:graphicFrameChg>
        <pc:cxnChg chg="add del">
          <ac:chgData name="Kathleen Allen" userId="2511de4f3034e64e" providerId="LiveId" clId="{CF0CF778-3DE3-4064-A8CA-014094FF841C}" dt="2018-10-20T15:52:45.306" v="3821" actId="26606"/>
          <ac:cxnSpMkLst>
            <pc:docMk/>
            <pc:sldMk cId="4249736969" sldId="265"/>
            <ac:cxnSpMk id="12" creationId="{4D39B797-CDC6-4529-8A36-9CBFC9816337}"/>
          </ac:cxnSpMkLst>
        </pc:cxnChg>
        <pc:cxnChg chg="add del">
          <ac:chgData name="Kathleen Allen" userId="2511de4f3034e64e" providerId="LiveId" clId="{CF0CF778-3DE3-4064-A8CA-014094FF841C}" dt="2018-10-20T15:52:41.796" v="3818" actId="26606"/>
          <ac:cxnSpMkLst>
            <pc:docMk/>
            <pc:sldMk cId="4249736969" sldId="265"/>
            <ac:cxnSpMk id="24" creationId="{BA91CE2E-0B4F-41F3-95F2-0EB7003685D2}"/>
          </ac:cxnSpMkLst>
        </pc:cxnChg>
      </pc:sldChg>
      <pc:sldChg chg="addSp delSp modSp add mod setBg">
        <pc:chgData name="Kathleen Allen" userId="2511de4f3034e64e" providerId="LiveId" clId="{CF0CF778-3DE3-4064-A8CA-014094FF841C}" dt="2018-10-20T16:00:58.843" v="4415" actId="26606"/>
        <pc:sldMkLst>
          <pc:docMk/>
          <pc:sldMk cId="429810674" sldId="266"/>
        </pc:sldMkLst>
        <pc:spChg chg="mod">
          <ac:chgData name="Kathleen Allen" userId="2511de4f3034e64e" providerId="LiveId" clId="{CF0CF778-3DE3-4064-A8CA-014094FF841C}" dt="2018-10-20T16:00:58.843" v="4415" actId="26606"/>
          <ac:spMkLst>
            <pc:docMk/>
            <pc:sldMk cId="429810674" sldId="266"/>
            <ac:spMk id="2" creationId="{F4357464-7DB4-4ED0-B0CB-CAC623FFF32F}"/>
          </ac:spMkLst>
        </pc:spChg>
        <pc:spChg chg="del mod">
          <ac:chgData name="Kathleen Allen" userId="2511de4f3034e64e" providerId="LiveId" clId="{CF0CF778-3DE3-4064-A8CA-014094FF841C}" dt="2018-10-20T16:00:58.843" v="4415" actId="26606"/>
          <ac:spMkLst>
            <pc:docMk/>
            <pc:sldMk cId="429810674" sldId="266"/>
            <ac:spMk id="3" creationId="{F93C2032-B1B8-4A08-AC1A-0AB16B1FC4A9}"/>
          </ac:spMkLst>
        </pc:spChg>
        <pc:spChg chg="add">
          <ac:chgData name="Kathleen Allen" userId="2511de4f3034e64e" providerId="LiveId" clId="{CF0CF778-3DE3-4064-A8CA-014094FF841C}" dt="2018-10-20T16:00:58.843" v="4415" actId="26606"/>
          <ac:spMkLst>
            <pc:docMk/>
            <pc:sldMk cId="429810674" sldId="266"/>
            <ac:spMk id="10" creationId="{90AAC386-A18D-4525-AD1B-4D227ED34C84}"/>
          </ac:spMkLst>
        </pc:spChg>
        <pc:graphicFrameChg chg="add">
          <ac:chgData name="Kathleen Allen" userId="2511de4f3034e64e" providerId="LiveId" clId="{CF0CF778-3DE3-4064-A8CA-014094FF841C}" dt="2018-10-20T16:00:58.843" v="4415" actId="26606"/>
          <ac:graphicFrameMkLst>
            <pc:docMk/>
            <pc:sldMk cId="429810674" sldId="266"/>
            <ac:graphicFrameMk id="5" creationId="{08B462B1-D161-4EB6-9247-A233510C6639}"/>
          </ac:graphicFrameMkLst>
        </pc:graphicFrameChg>
        <pc:cxnChg chg="add">
          <ac:chgData name="Kathleen Allen" userId="2511de4f3034e64e" providerId="LiveId" clId="{CF0CF778-3DE3-4064-A8CA-014094FF841C}" dt="2018-10-20T16:00:58.843" v="4415" actId="26606"/>
          <ac:cxnSpMkLst>
            <pc:docMk/>
            <pc:sldMk cId="429810674" sldId="266"/>
            <ac:cxnSpMk id="12" creationId="{C34C4AD0-FE94-4E84-ACA6-CC5BF1A11822}"/>
          </ac:cxnSpMkLst>
        </pc:cxnChg>
      </pc:sldChg>
      <pc:sldChg chg="modSp add">
        <pc:chgData name="Kathleen Allen" userId="2511de4f3034e64e" providerId="LiveId" clId="{CF0CF778-3DE3-4064-A8CA-014094FF841C}" dt="2018-10-20T16:05:32.245" v="5056" actId="20577"/>
        <pc:sldMkLst>
          <pc:docMk/>
          <pc:sldMk cId="55049334" sldId="267"/>
        </pc:sldMkLst>
        <pc:spChg chg="mod">
          <ac:chgData name="Kathleen Allen" userId="2511de4f3034e64e" providerId="LiveId" clId="{CF0CF778-3DE3-4064-A8CA-014094FF841C}" dt="2018-10-20T16:01:19.930" v="4443" actId="20577"/>
          <ac:spMkLst>
            <pc:docMk/>
            <pc:sldMk cId="55049334" sldId="267"/>
            <ac:spMk id="2" creationId="{90358632-5F56-4ECD-972A-4B66E2999953}"/>
          </ac:spMkLst>
        </pc:spChg>
        <pc:spChg chg="mod">
          <ac:chgData name="Kathleen Allen" userId="2511de4f3034e64e" providerId="LiveId" clId="{CF0CF778-3DE3-4064-A8CA-014094FF841C}" dt="2018-10-20T16:05:32.245" v="5056" actId="20577"/>
          <ac:spMkLst>
            <pc:docMk/>
            <pc:sldMk cId="55049334" sldId="267"/>
            <ac:spMk id="3" creationId="{BED0C3CA-B79D-4585-A70E-C43598EE5B1B}"/>
          </ac:spMkLst>
        </pc:spChg>
      </pc:sldChg>
      <pc:sldChg chg="addSp delSp modSp add mod setBg">
        <pc:chgData name="Kathleen Allen" userId="2511de4f3034e64e" providerId="LiveId" clId="{CF0CF778-3DE3-4064-A8CA-014094FF841C}" dt="2018-10-20T16:07:21.915" v="5269" actId="26606"/>
        <pc:sldMkLst>
          <pc:docMk/>
          <pc:sldMk cId="2810123902" sldId="268"/>
        </pc:sldMkLst>
        <pc:spChg chg="mod">
          <ac:chgData name="Kathleen Allen" userId="2511de4f3034e64e" providerId="LiveId" clId="{CF0CF778-3DE3-4064-A8CA-014094FF841C}" dt="2018-10-20T16:07:21.915" v="5269" actId="26606"/>
          <ac:spMkLst>
            <pc:docMk/>
            <pc:sldMk cId="2810123902" sldId="268"/>
            <ac:spMk id="2" creationId="{8FA8DF3B-CC41-481B-84CE-6E812E43A415}"/>
          </ac:spMkLst>
        </pc:spChg>
        <pc:spChg chg="add del mod">
          <ac:chgData name="Kathleen Allen" userId="2511de4f3034e64e" providerId="LiveId" clId="{CF0CF778-3DE3-4064-A8CA-014094FF841C}" dt="2018-10-20T16:07:21.915" v="5269" actId="26606"/>
          <ac:spMkLst>
            <pc:docMk/>
            <pc:sldMk cId="2810123902" sldId="268"/>
            <ac:spMk id="3" creationId="{99E2DC01-4E8E-4382-86F9-83CF4821AFB0}"/>
          </ac:spMkLst>
        </pc:spChg>
        <pc:spChg chg="add">
          <ac:chgData name="Kathleen Allen" userId="2511de4f3034e64e" providerId="LiveId" clId="{CF0CF778-3DE3-4064-A8CA-014094FF841C}" dt="2018-10-20T16:07:21.915" v="5269" actId="26606"/>
          <ac:spMkLst>
            <pc:docMk/>
            <pc:sldMk cId="2810123902" sldId="268"/>
            <ac:spMk id="8" creationId="{B0890400-BB8B-4A44-AB63-65C7CA223EBA}"/>
          </ac:spMkLst>
        </pc:spChg>
        <pc:spChg chg="add del">
          <ac:chgData name="Kathleen Allen" userId="2511de4f3034e64e" providerId="LiveId" clId="{CF0CF778-3DE3-4064-A8CA-014094FF841C}" dt="2018-10-20T16:07:17.476" v="5266" actId="26606"/>
          <ac:spMkLst>
            <pc:docMk/>
            <pc:sldMk cId="2810123902" sldId="268"/>
            <ac:spMk id="10" creationId="{F7422F06-6017-4361-8872-E0E2CEB20B48}"/>
          </ac:spMkLst>
        </pc:spChg>
        <pc:spChg chg="add del">
          <ac:chgData name="Kathleen Allen" userId="2511de4f3034e64e" providerId="LiveId" clId="{CF0CF778-3DE3-4064-A8CA-014094FF841C}" dt="2018-10-20T16:07:21.915" v="5268" actId="26606"/>
          <ac:spMkLst>
            <pc:docMk/>
            <pc:sldMk cId="2810123902" sldId="268"/>
            <ac:spMk id="13" creationId="{90AAC386-A18D-4525-AD1B-4D227ED34C84}"/>
          </ac:spMkLst>
        </pc:spChg>
        <pc:spChg chg="add">
          <ac:chgData name="Kathleen Allen" userId="2511de4f3034e64e" providerId="LiveId" clId="{CF0CF778-3DE3-4064-A8CA-014094FF841C}" dt="2018-10-20T16:07:21.915" v="5269" actId="26606"/>
          <ac:spMkLst>
            <pc:docMk/>
            <pc:sldMk cId="2810123902" sldId="268"/>
            <ac:spMk id="17" creationId="{99E2DC01-4E8E-4382-86F9-83CF4821AFB0}"/>
          </ac:spMkLst>
        </pc:spChg>
        <pc:graphicFrameChg chg="add del">
          <ac:chgData name="Kathleen Allen" userId="2511de4f3034e64e" providerId="LiveId" clId="{CF0CF778-3DE3-4064-A8CA-014094FF841C}" dt="2018-10-20T16:07:17.476" v="5266" actId="26606"/>
          <ac:graphicFrameMkLst>
            <pc:docMk/>
            <pc:sldMk cId="2810123902" sldId="268"/>
            <ac:graphicFrameMk id="5" creationId="{925CF043-4280-40F1-98D8-278504F44288}"/>
          </ac:graphicFrameMkLst>
        </pc:graphicFrameChg>
        <pc:graphicFrameChg chg="add del">
          <ac:chgData name="Kathleen Allen" userId="2511de4f3034e64e" providerId="LiveId" clId="{CF0CF778-3DE3-4064-A8CA-014094FF841C}" dt="2018-10-20T16:07:21.915" v="5268" actId="26606"/>
          <ac:graphicFrameMkLst>
            <pc:docMk/>
            <pc:sldMk cId="2810123902" sldId="268"/>
            <ac:graphicFrameMk id="14" creationId="{38D9B06D-1338-48CB-8E55-2876A24D31D1}"/>
          </ac:graphicFrameMkLst>
        </pc:graphicFrameChg>
        <pc:cxnChg chg="add del">
          <ac:chgData name="Kathleen Allen" userId="2511de4f3034e64e" providerId="LiveId" clId="{CF0CF778-3DE3-4064-A8CA-014094FF841C}" dt="2018-10-20T16:07:21.915" v="5268" actId="26606"/>
          <ac:cxnSpMkLst>
            <pc:docMk/>
            <pc:sldMk cId="2810123902" sldId="268"/>
            <ac:cxnSpMk id="12" creationId="{C34C4AD0-FE94-4E84-ACA6-CC5BF1A11822}"/>
          </ac:cxnSpMkLst>
        </pc:cxnChg>
        <pc:cxnChg chg="add">
          <ac:chgData name="Kathleen Allen" userId="2511de4f3034e64e" providerId="LiveId" clId="{CF0CF778-3DE3-4064-A8CA-014094FF841C}" dt="2018-10-20T16:07:21.915" v="5269" actId="26606"/>
          <ac:cxnSpMkLst>
            <pc:docMk/>
            <pc:sldMk cId="2810123902" sldId="268"/>
            <ac:cxnSpMk id="16" creationId="{4D39B797-CDC6-4529-8A36-9CBFC9816337}"/>
          </ac:cxnSpMkLst>
        </pc:cxnChg>
      </pc:sldChg>
    </pc:docChg>
  </pc:docChgLst>
  <pc:docChgLst>
    <pc:chgData name="Kathleen Allen" userId="2511de4f3034e64e" providerId="LiveId" clId="{1C6BB165-F8DF-4A0E-B65B-1C2CF6BD2701}"/>
    <pc:docChg chg="custSel addSld modSld">
      <pc:chgData name="Kathleen Allen" userId="2511de4f3034e64e" providerId="LiveId" clId="{1C6BB165-F8DF-4A0E-B65B-1C2CF6BD2701}" dt="2018-10-21T22:09:40.661" v="780" actId="20577"/>
      <pc:docMkLst>
        <pc:docMk/>
      </pc:docMkLst>
      <pc:sldChg chg="modSp">
        <pc:chgData name="Kathleen Allen" userId="2511de4f3034e64e" providerId="LiveId" clId="{1C6BB165-F8DF-4A0E-B65B-1C2CF6BD2701}" dt="2018-10-21T21:48:29.222" v="10" actId="20577"/>
        <pc:sldMkLst>
          <pc:docMk/>
          <pc:sldMk cId="1787111184" sldId="257"/>
        </pc:sldMkLst>
        <pc:graphicFrameChg chg="mod">
          <ac:chgData name="Kathleen Allen" userId="2511de4f3034e64e" providerId="LiveId" clId="{1C6BB165-F8DF-4A0E-B65B-1C2CF6BD2701}" dt="2018-10-21T21:48:29.222" v="10" actId="20577"/>
          <ac:graphicFrameMkLst>
            <pc:docMk/>
            <pc:sldMk cId="1787111184" sldId="257"/>
            <ac:graphicFrameMk id="66" creationId="{A1CC48EB-D0E7-45EB-813D-1180D35B9E14}"/>
          </ac:graphicFrameMkLst>
        </pc:graphicFrameChg>
      </pc:sldChg>
      <pc:sldChg chg="modSp">
        <pc:chgData name="Kathleen Allen" userId="2511de4f3034e64e" providerId="LiveId" clId="{1C6BB165-F8DF-4A0E-B65B-1C2CF6BD2701}" dt="2018-10-21T21:49:04.725" v="74" actId="20577"/>
        <pc:sldMkLst>
          <pc:docMk/>
          <pc:sldMk cId="726846367" sldId="259"/>
        </pc:sldMkLst>
        <pc:spChg chg="mod">
          <ac:chgData name="Kathleen Allen" userId="2511de4f3034e64e" providerId="LiveId" clId="{1C6BB165-F8DF-4A0E-B65B-1C2CF6BD2701}" dt="2018-10-21T21:49:04.725" v="74" actId="20577"/>
          <ac:spMkLst>
            <pc:docMk/>
            <pc:sldMk cId="726846367" sldId="259"/>
            <ac:spMk id="37" creationId="{E381BFB4-26D1-46EF-97A7-A4FC9B76F257}"/>
          </ac:spMkLst>
        </pc:spChg>
      </pc:sldChg>
      <pc:sldChg chg="modSp">
        <pc:chgData name="Kathleen Allen" userId="2511de4f3034e64e" providerId="LiveId" clId="{1C6BB165-F8DF-4A0E-B65B-1C2CF6BD2701}" dt="2018-10-21T21:49:54.676" v="130" actId="20577"/>
        <pc:sldMkLst>
          <pc:docMk/>
          <pc:sldMk cId="3545538927" sldId="261"/>
        </pc:sldMkLst>
        <pc:spChg chg="mod">
          <ac:chgData name="Kathleen Allen" userId="2511de4f3034e64e" providerId="LiveId" clId="{1C6BB165-F8DF-4A0E-B65B-1C2CF6BD2701}" dt="2018-10-21T21:49:54.676" v="130" actId="20577"/>
          <ac:spMkLst>
            <pc:docMk/>
            <pc:sldMk cId="3545538927" sldId="261"/>
            <ac:spMk id="42" creationId="{36CCED7C-320A-4B7A-8E7B-7A56CA3D243F}"/>
          </ac:spMkLst>
        </pc:spChg>
      </pc:sldChg>
      <pc:sldChg chg="modSp">
        <pc:chgData name="Kathleen Allen" userId="2511de4f3034e64e" providerId="LiveId" clId="{1C6BB165-F8DF-4A0E-B65B-1C2CF6BD2701}" dt="2018-10-21T22:03:41.446" v="215" actId="20577"/>
        <pc:sldMkLst>
          <pc:docMk/>
          <pc:sldMk cId="3728061208" sldId="262"/>
        </pc:sldMkLst>
        <pc:graphicFrameChg chg="mod">
          <ac:chgData name="Kathleen Allen" userId="2511de4f3034e64e" providerId="LiveId" clId="{1C6BB165-F8DF-4A0E-B65B-1C2CF6BD2701}" dt="2018-10-21T22:03:41.446" v="215" actId="20577"/>
          <ac:graphicFrameMkLst>
            <pc:docMk/>
            <pc:sldMk cId="3728061208" sldId="262"/>
            <ac:graphicFrameMk id="5" creationId="{07A1BC71-B47B-4EDE-A7FA-5FBAE0493F88}"/>
          </ac:graphicFrameMkLst>
        </pc:graphicFrameChg>
      </pc:sldChg>
      <pc:sldChg chg="modSp">
        <pc:chgData name="Kathleen Allen" userId="2511de4f3034e64e" providerId="LiveId" clId="{1C6BB165-F8DF-4A0E-B65B-1C2CF6BD2701}" dt="2018-10-21T22:06:15.949" v="363" actId="20577"/>
        <pc:sldMkLst>
          <pc:docMk/>
          <pc:sldMk cId="55049334" sldId="267"/>
        </pc:sldMkLst>
        <pc:spChg chg="mod">
          <ac:chgData name="Kathleen Allen" userId="2511de4f3034e64e" providerId="LiveId" clId="{1C6BB165-F8DF-4A0E-B65B-1C2CF6BD2701}" dt="2018-10-21T22:06:15.949" v="363" actId="20577"/>
          <ac:spMkLst>
            <pc:docMk/>
            <pc:sldMk cId="55049334" sldId="267"/>
            <ac:spMk id="3" creationId="{BED0C3CA-B79D-4585-A70E-C43598EE5B1B}"/>
          </ac:spMkLst>
        </pc:spChg>
      </pc:sldChg>
      <pc:sldChg chg="modSp add">
        <pc:chgData name="Kathleen Allen" userId="2511de4f3034e64e" providerId="LiveId" clId="{1C6BB165-F8DF-4A0E-B65B-1C2CF6BD2701}" dt="2018-10-21T22:09:40.661" v="780" actId="20577"/>
        <pc:sldMkLst>
          <pc:docMk/>
          <pc:sldMk cId="1371111662" sldId="269"/>
        </pc:sldMkLst>
        <pc:spChg chg="mod">
          <ac:chgData name="Kathleen Allen" userId="2511de4f3034e64e" providerId="LiveId" clId="{1C6BB165-F8DF-4A0E-B65B-1C2CF6BD2701}" dt="2018-10-21T22:06:49.541" v="391" actId="20577"/>
          <ac:spMkLst>
            <pc:docMk/>
            <pc:sldMk cId="1371111662" sldId="269"/>
            <ac:spMk id="2" creationId="{DD1CAD8C-5131-4657-B0A7-E78BB5536ECB}"/>
          </ac:spMkLst>
        </pc:spChg>
        <pc:spChg chg="mod">
          <ac:chgData name="Kathleen Allen" userId="2511de4f3034e64e" providerId="LiveId" clId="{1C6BB165-F8DF-4A0E-B65B-1C2CF6BD2701}" dt="2018-10-21T22:09:40.661" v="780" actId="20577"/>
          <ac:spMkLst>
            <pc:docMk/>
            <pc:sldMk cId="1371111662" sldId="269"/>
            <ac:spMk id="3" creationId="{FFEC0B2C-F37D-4EF1-A84E-3CF4CA8A983E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53B570-2F3E-4EBE-A98A-95DAD7003044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8D109A9-8F12-4DE3-8367-6507D70A6572}">
      <dgm:prSet/>
      <dgm:spPr/>
      <dgm:t>
        <a:bodyPr/>
        <a:lstStyle/>
        <a:p>
          <a:r>
            <a:rPr lang="en-US" b="0" i="0"/>
            <a:t>Toxic leaders leave residual damage after they are fired!</a:t>
          </a:r>
          <a:endParaRPr lang="en-US"/>
        </a:p>
      </dgm:t>
    </dgm:pt>
    <dgm:pt modelId="{A6AD5881-7D9B-4225-9F3A-E2DEB1A25875}" type="parTrans" cxnId="{F5245F7D-813C-4582-82B1-A7F1BA09A0AD}">
      <dgm:prSet/>
      <dgm:spPr/>
      <dgm:t>
        <a:bodyPr/>
        <a:lstStyle/>
        <a:p>
          <a:endParaRPr lang="en-US"/>
        </a:p>
      </dgm:t>
    </dgm:pt>
    <dgm:pt modelId="{A675B7B6-2005-4CBE-BFAC-73758313585C}" type="sibTrans" cxnId="{F5245F7D-813C-4582-82B1-A7F1BA09A0AD}">
      <dgm:prSet/>
      <dgm:spPr/>
      <dgm:t>
        <a:bodyPr/>
        <a:lstStyle/>
        <a:p>
          <a:endParaRPr lang="en-US"/>
        </a:p>
      </dgm:t>
    </dgm:pt>
    <dgm:pt modelId="{26CD58D6-41C3-45D5-B7FD-1BC08B612B94}">
      <dgm:prSet/>
      <dgm:spPr/>
      <dgm:t>
        <a:bodyPr/>
        <a:lstStyle/>
        <a:p>
          <a:r>
            <a:rPr lang="en-US" b="0" i="0"/>
            <a:t>People who have aligned with the toxic leader also have damaged their relationships, but often aren’t fired with the toxic leader</a:t>
          </a:r>
          <a:endParaRPr lang="en-US"/>
        </a:p>
      </dgm:t>
    </dgm:pt>
    <dgm:pt modelId="{BDD301D6-0F05-496A-9E4D-EA606F3D5E81}" type="parTrans" cxnId="{1EA7B6C9-5B72-4E1D-BD1A-8089BAE7EB19}">
      <dgm:prSet/>
      <dgm:spPr/>
      <dgm:t>
        <a:bodyPr/>
        <a:lstStyle/>
        <a:p>
          <a:endParaRPr lang="en-US"/>
        </a:p>
      </dgm:t>
    </dgm:pt>
    <dgm:pt modelId="{3ABE0726-596E-40F8-87A1-8B84557A8A6A}" type="sibTrans" cxnId="{1EA7B6C9-5B72-4E1D-BD1A-8089BAE7EB19}">
      <dgm:prSet/>
      <dgm:spPr/>
      <dgm:t>
        <a:bodyPr/>
        <a:lstStyle/>
        <a:p>
          <a:endParaRPr lang="en-US"/>
        </a:p>
      </dgm:t>
    </dgm:pt>
    <dgm:pt modelId="{90F50C0D-C557-4C2D-9A07-6E41E643C329}">
      <dgm:prSet/>
      <dgm:spPr/>
      <dgm:t>
        <a:bodyPr/>
        <a:lstStyle/>
        <a:p>
          <a:r>
            <a:rPr lang="en-US" b="0" i="0" dirty="0"/>
            <a:t>Victims of the behavior of a toxic leader and people who violated their trust by wanting to please the leader or do their bidding also carry anger and emotions about them and the organization</a:t>
          </a:r>
          <a:endParaRPr lang="en-US" dirty="0"/>
        </a:p>
      </dgm:t>
    </dgm:pt>
    <dgm:pt modelId="{B3934C8D-1434-4B8B-AF47-8AD99EBC5D84}" type="parTrans" cxnId="{597F9AC4-1221-4B0B-8C3D-4267E787072B}">
      <dgm:prSet/>
      <dgm:spPr/>
      <dgm:t>
        <a:bodyPr/>
        <a:lstStyle/>
        <a:p>
          <a:endParaRPr lang="en-US"/>
        </a:p>
      </dgm:t>
    </dgm:pt>
    <dgm:pt modelId="{7C927904-86C7-4AC0-ABB7-424BE0152834}" type="sibTrans" cxnId="{597F9AC4-1221-4B0B-8C3D-4267E787072B}">
      <dgm:prSet/>
      <dgm:spPr/>
      <dgm:t>
        <a:bodyPr/>
        <a:lstStyle/>
        <a:p>
          <a:endParaRPr lang="en-US"/>
        </a:p>
      </dgm:t>
    </dgm:pt>
    <dgm:pt modelId="{FBDE71CB-2872-4274-8960-E86BEFB98B8C}" type="pres">
      <dgm:prSet presAssocID="{2853B570-2F3E-4EBE-A98A-95DAD7003044}" presName="vert0" presStyleCnt="0">
        <dgm:presLayoutVars>
          <dgm:dir/>
          <dgm:animOne val="branch"/>
          <dgm:animLvl val="lvl"/>
        </dgm:presLayoutVars>
      </dgm:prSet>
      <dgm:spPr/>
    </dgm:pt>
    <dgm:pt modelId="{E1822DE6-E146-4F7B-BF0E-660B04ABBB44}" type="pres">
      <dgm:prSet presAssocID="{08D109A9-8F12-4DE3-8367-6507D70A6572}" presName="thickLine" presStyleLbl="alignNode1" presStyleIdx="0" presStyleCnt="3"/>
      <dgm:spPr/>
    </dgm:pt>
    <dgm:pt modelId="{2C7E9249-9F55-4BC4-877C-DE3B15A00EE8}" type="pres">
      <dgm:prSet presAssocID="{08D109A9-8F12-4DE3-8367-6507D70A6572}" presName="horz1" presStyleCnt="0"/>
      <dgm:spPr/>
    </dgm:pt>
    <dgm:pt modelId="{988A001F-2AE4-4A8F-B7F7-17B682A3FA84}" type="pres">
      <dgm:prSet presAssocID="{08D109A9-8F12-4DE3-8367-6507D70A6572}" presName="tx1" presStyleLbl="revTx" presStyleIdx="0" presStyleCnt="3"/>
      <dgm:spPr/>
    </dgm:pt>
    <dgm:pt modelId="{7D5AFEE6-BF01-40E3-A149-72758DFCE964}" type="pres">
      <dgm:prSet presAssocID="{08D109A9-8F12-4DE3-8367-6507D70A6572}" presName="vert1" presStyleCnt="0"/>
      <dgm:spPr/>
    </dgm:pt>
    <dgm:pt modelId="{5711904A-BE35-422A-99E3-CB1DD304479F}" type="pres">
      <dgm:prSet presAssocID="{26CD58D6-41C3-45D5-B7FD-1BC08B612B94}" presName="thickLine" presStyleLbl="alignNode1" presStyleIdx="1" presStyleCnt="3"/>
      <dgm:spPr/>
    </dgm:pt>
    <dgm:pt modelId="{74E09763-E6BD-4D01-98FE-D20814F3CE48}" type="pres">
      <dgm:prSet presAssocID="{26CD58D6-41C3-45D5-B7FD-1BC08B612B94}" presName="horz1" presStyleCnt="0"/>
      <dgm:spPr/>
    </dgm:pt>
    <dgm:pt modelId="{83EC5B66-6E5A-4C92-BD0F-C9892DA90A40}" type="pres">
      <dgm:prSet presAssocID="{26CD58D6-41C3-45D5-B7FD-1BC08B612B94}" presName="tx1" presStyleLbl="revTx" presStyleIdx="1" presStyleCnt="3"/>
      <dgm:spPr/>
    </dgm:pt>
    <dgm:pt modelId="{F82C16E2-27D1-48CD-893F-2B81DA1E66D4}" type="pres">
      <dgm:prSet presAssocID="{26CD58D6-41C3-45D5-B7FD-1BC08B612B94}" presName="vert1" presStyleCnt="0"/>
      <dgm:spPr/>
    </dgm:pt>
    <dgm:pt modelId="{C78F5908-0058-4B6A-8C40-754ADFBC61F1}" type="pres">
      <dgm:prSet presAssocID="{90F50C0D-C557-4C2D-9A07-6E41E643C329}" presName="thickLine" presStyleLbl="alignNode1" presStyleIdx="2" presStyleCnt="3"/>
      <dgm:spPr/>
    </dgm:pt>
    <dgm:pt modelId="{0DB576F8-5EC0-4FA4-9E11-6C322BB808AF}" type="pres">
      <dgm:prSet presAssocID="{90F50C0D-C557-4C2D-9A07-6E41E643C329}" presName="horz1" presStyleCnt="0"/>
      <dgm:spPr/>
    </dgm:pt>
    <dgm:pt modelId="{F0621EFC-5A3B-4430-99C6-D41D94810C4D}" type="pres">
      <dgm:prSet presAssocID="{90F50C0D-C557-4C2D-9A07-6E41E643C329}" presName="tx1" presStyleLbl="revTx" presStyleIdx="2" presStyleCnt="3"/>
      <dgm:spPr/>
    </dgm:pt>
    <dgm:pt modelId="{2D1C699E-83FD-41AF-ABEB-17E8DC0FB1DD}" type="pres">
      <dgm:prSet presAssocID="{90F50C0D-C557-4C2D-9A07-6E41E643C329}" presName="vert1" presStyleCnt="0"/>
      <dgm:spPr/>
    </dgm:pt>
  </dgm:ptLst>
  <dgm:cxnLst>
    <dgm:cxn modelId="{736F5D12-92EB-4EF9-AABB-186A0C912EA9}" type="presOf" srcId="{2853B570-2F3E-4EBE-A98A-95DAD7003044}" destId="{FBDE71CB-2872-4274-8960-E86BEFB98B8C}" srcOrd="0" destOrd="0" presId="urn:microsoft.com/office/officeart/2008/layout/LinedList"/>
    <dgm:cxn modelId="{DA84E016-17C5-4A24-8FEC-3ADF6A6B8283}" type="presOf" srcId="{08D109A9-8F12-4DE3-8367-6507D70A6572}" destId="{988A001F-2AE4-4A8F-B7F7-17B682A3FA84}" srcOrd="0" destOrd="0" presId="urn:microsoft.com/office/officeart/2008/layout/LinedList"/>
    <dgm:cxn modelId="{CEDA633C-61C5-424A-AFEE-2376017CC85A}" type="presOf" srcId="{26CD58D6-41C3-45D5-B7FD-1BC08B612B94}" destId="{83EC5B66-6E5A-4C92-BD0F-C9892DA90A40}" srcOrd="0" destOrd="0" presId="urn:microsoft.com/office/officeart/2008/layout/LinedList"/>
    <dgm:cxn modelId="{530C3E62-29A4-40F2-8CF5-7112645AB6E1}" type="presOf" srcId="{90F50C0D-C557-4C2D-9A07-6E41E643C329}" destId="{F0621EFC-5A3B-4430-99C6-D41D94810C4D}" srcOrd="0" destOrd="0" presId="urn:microsoft.com/office/officeart/2008/layout/LinedList"/>
    <dgm:cxn modelId="{F5245F7D-813C-4582-82B1-A7F1BA09A0AD}" srcId="{2853B570-2F3E-4EBE-A98A-95DAD7003044}" destId="{08D109A9-8F12-4DE3-8367-6507D70A6572}" srcOrd="0" destOrd="0" parTransId="{A6AD5881-7D9B-4225-9F3A-E2DEB1A25875}" sibTransId="{A675B7B6-2005-4CBE-BFAC-73758313585C}"/>
    <dgm:cxn modelId="{597F9AC4-1221-4B0B-8C3D-4267E787072B}" srcId="{2853B570-2F3E-4EBE-A98A-95DAD7003044}" destId="{90F50C0D-C557-4C2D-9A07-6E41E643C329}" srcOrd="2" destOrd="0" parTransId="{B3934C8D-1434-4B8B-AF47-8AD99EBC5D84}" sibTransId="{7C927904-86C7-4AC0-ABB7-424BE0152834}"/>
    <dgm:cxn modelId="{1EA7B6C9-5B72-4E1D-BD1A-8089BAE7EB19}" srcId="{2853B570-2F3E-4EBE-A98A-95DAD7003044}" destId="{26CD58D6-41C3-45D5-B7FD-1BC08B612B94}" srcOrd="1" destOrd="0" parTransId="{BDD301D6-0F05-496A-9E4D-EA606F3D5E81}" sibTransId="{3ABE0726-596E-40F8-87A1-8B84557A8A6A}"/>
    <dgm:cxn modelId="{4312AAF7-7AB8-46B6-A6A6-F06D78945130}" type="presParOf" srcId="{FBDE71CB-2872-4274-8960-E86BEFB98B8C}" destId="{E1822DE6-E146-4F7B-BF0E-660B04ABBB44}" srcOrd="0" destOrd="0" presId="urn:microsoft.com/office/officeart/2008/layout/LinedList"/>
    <dgm:cxn modelId="{5E842B0B-2109-4DD1-8F74-6084128652EB}" type="presParOf" srcId="{FBDE71CB-2872-4274-8960-E86BEFB98B8C}" destId="{2C7E9249-9F55-4BC4-877C-DE3B15A00EE8}" srcOrd="1" destOrd="0" presId="urn:microsoft.com/office/officeart/2008/layout/LinedList"/>
    <dgm:cxn modelId="{8583E233-9F3B-4E40-8CE9-4C33B51427E1}" type="presParOf" srcId="{2C7E9249-9F55-4BC4-877C-DE3B15A00EE8}" destId="{988A001F-2AE4-4A8F-B7F7-17B682A3FA84}" srcOrd="0" destOrd="0" presId="urn:microsoft.com/office/officeart/2008/layout/LinedList"/>
    <dgm:cxn modelId="{59ED8702-97A9-4703-ABEF-E4506B3B2EB7}" type="presParOf" srcId="{2C7E9249-9F55-4BC4-877C-DE3B15A00EE8}" destId="{7D5AFEE6-BF01-40E3-A149-72758DFCE964}" srcOrd="1" destOrd="0" presId="urn:microsoft.com/office/officeart/2008/layout/LinedList"/>
    <dgm:cxn modelId="{4F3B6461-24ED-4132-A70C-752D18AFDAE7}" type="presParOf" srcId="{FBDE71CB-2872-4274-8960-E86BEFB98B8C}" destId="{5711904A-BE35-422A-99E3-CB1DD304479F}" srcOrd="2" destOrd="0" presId="urn:microsoft.com/office/officeart/2008/layout/LinedList"/>
    <dgm:cxn modelId="{31A704F6-BF82-4C14-B62B-375ADB6F8FDF}" type="presParOf" srcId="{FBDE71CB-2872-4274-8960-E86BEFB98B8C}" destId="{74E09763-E6BD-4D01-98FE-D20814F3CE48}" srcOrd="3" destOrd="0" presId="urn:microsoft.com/office/officeart/2008/layout/LinedList"/>
    <dgm:cxn modelId="{5950F5CC-90E4-4F80-AD52-D58A3C1430B5}" type="presParOf" srcId="{74E09763-E6BD-4D01-98FE-D20814F3CE48}" destId="{83EC5B66-6E5A-4C92-BD0F-C9892DA90A40}" srcOrd="0" destOrd="0" presId="urn:microsoft.com/office/officeart/2008/layout/LinedList"/>
    <dgm:cxn modelId="{AF999E7E-6B8C-4C4A-8E91-553C7646BEC4}" type="presParOf" srcId="{74E09763-E6BD-4D01-98FE-D20814F3CE48}" destId="{F82C16E2-27D1-48CD-893F-2B81DA1E66D4}" srcOrd="1" destOrd="0" presId="urn:microsoft.com/office/officeart/2008/layout/LinedList"/>
    <dgm:cxn modelId="{6DCFACC5-0342-4BAC-B1D5-AB89C5DD153A}" type="presParOf" srcId="{FBDE71CB-2872-4274-8960-E86BEFB98B8C}" destId="{C78F5908-0058-4B6A-8C40-754ADFBC61F1}" srcOrd="4" destOrd="0" presId="urn:microsoft.com/office/officeart/2008/layout/LinedList"/>
    <dgm:cxn modelId="{8CB714C5-648E-4533-A4A4-C70B10262637}" type="presParOf" srcId="{FBDE71CB-2872-4274-8960-E86BEFB98B8C}" destId="{0DB576F8-5EC0-4FA4-9E11-6C322BB808AF}" srcOrd="5" destOrd="0" presId="urn:microsoft.com/office/officeart/2008/layout/LinedList"/>
    <dgm:cxn modelId="{B413BB11-22E7-48C1-AD00-019CC6D06F4A}" type="presParOf" srcId="{0DB576F8-5EC0-4FA4-9E11-6C322BB808AF}" destId="{F0621EFC-5A3B-4430-99C6-D41D94810C4D}" srcOrd="0" destOrd="0" presId="urn:microsoft.com/office/officeart/2008/layout/LinedList"/>
    <dgm:cxn modelId="{7C0B6DD8-7B58-43E0-9623-83E44034BF62}" type="presParOf" srcId="{0DB576F8-5EC0-4FA4-9E11-6C322BB808AF}" destId="{2D1C699E-83FD-41AF-ABEB-17E8DC0FB1D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90806B-5F89-4EFA-A480-6133D524DEDC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91A9F44-FD80-4E2D-9FFA-7B6D29C4D8DC}">
      <dgm:prSet/>
      <dgm:spPr/>
      <dgm:t>
        <a:bodyPr/>
        <a:lstStyle/>
        <a:p>
          <a:r>
            <a:rPr lang="en-US"/>
            <a:t>Identify themes and patterns</a:t>
          </a:r>
        </a:p>
      </dgm:t>
    </dgm:pt>
    <dgm:pt modelId="{060B8708-614C-4A78-ABA4-8A0DD6630544}" type="parTrans" cxnId="{43DBB159-9943-4E7D-990C-733DCEB67661}">
      <dgm:prSet/>
      <dgm:spPr/>
      <dgm:t>
        <a:bodyPr/>
        <a:lstStyle/>
        <a:p>
          <a:endParaRPr lang="en-US"/>
        </a:p>
      </dgm:t>
    </dgm:pt>
    <dgm:pt modelId="{97326220-74C4-4AED-BD77-1E9F3147C5B1}" type="sibTrans" cxnId="{43DBB159-9943-4E7D-990C-733DCEB67661}">
      <dgm:prSet/>
      <dgm:spPr/>
      <dgm:t>
        <a:bodyPr/>
        <a:lstStyle/>
        <a:p>
          <a:endParaRPr lang="en-US"/>
        </a:p>
      </dgm:t>
    </dgm:pt>
    <dgm:pt modelId="{B4C45BD5-2369-4576-9669-BD45F3AA121B}">
      <dgm:prSet/>
      <dgm:spPr/>
      <dgm:t>
        <a:bodyPr/>
        <a:lstStyle/>
        <a:p>
          <a:r>
            <a:rPr lang="en-US" dirty="0"/>
            <a:t>Prepare the content themes so the interviewees can see what came up from individual’s experiences this can normalize their experience</a:t>
          </a:r>
        </a:p>
      </dgm:t>
    </dgm:pt>
    <dgm:pt modelId="{A6E5DFFD-F498-4C68-A5B3-98AAB3EC549B}" type="parTrans" cxnId="{CAA2214A-B02D-4C25-AD27-8298E581A39C}">
      <dgm:prSet/>
      <dgm:spPr/>
      <dgm:t>
        <a:bodyPr/>
        <a:lstStyle/>
        <a:p>
          <a:endParaRPr lang="en-US"/>
        </a:p>
      </dgm:t>
    </dgm:pt>
    <dgm:pt modelId="{ECDE9B9A-3419-47ED-A584-1ED25D844BFC}" type="sibTrans" cxnId="{CAA2214A-B02D-4C25-AD27-8298E581A39C}">
      <dgm:prSet/>
      <dgm:spPr/>
      <dgm:t>
        <a:bodyPr/>
        <a:lstStyle/>
        <a:p>
          <a:endParaRPr lang="en-US"/>
        </a:p>
      </dgm:t>
    </dgm:pt>
    <dgm:pt modelId="{E2C4E03E-E19E-489B-AF06-1F45C5DD5200}">
      <dgm:prSet/>
      <dgm:spPr/>
      <dgm:t>
        <a:bodyPr/>
        <a:lstStyle/>
        <a:p>
          <a:r>
            <a:rPr lang="en-US"/>
            <a:t>Helps the whole group see what they aspire to collectively</a:t>
          </a:r>
        </a:p>
      </dgm:t>
    </dgm:pt>
    <dgm:pt modelId="{E60BE987-A7F5-4F7E-9F72-CA0C5678E104}" type="parTrans" cxnId="{C13D00EA-E1C4-449C-8EC9-D0B91B1EC17D}">
      <dgm:prSet/>
      <dgm:spPr/>
      <dgm:t>
        <a:bodyPr/>
        <a:lstStyle/>
        <a:p>
          <a:endParaRPr lang="en-US"/>
        </a:p>
      </dgm:t>
    </dgm:pt>
    <dgm:pt modelId="{54A95E0D-66A5-4470-BF57-8965E9A239B7}" type="sibTrans" cxnId="{C13D00EA-E1C4-449C-8EC9-D0B91B1EC17D}">
      <dgm:prSet/>
      <dgm:spPr/>
      <dgm:t>
        <a:bodyPr/>
        <a:lstStyle/>
        <a:p>
          <a:endParaRPr lang="en-US"/>
        </a:p>
      </dgm:t>
    </dgm:pt>
    <dgm:pt modelId="{E71BC60F-9D20-4ABA-AFD7-C7AFF45C3221}" type="pres">
      <dgm:prSet presAssocID="{6C90806B-5F89-4EFA-A480-6133D524DEDC}" presName="root" presStyleCnt="0">
        <dgm:presLayoutVars>
          <dgm:dir/>
          <dgm:resizeHandles val="exact"/>
        </dgm:presLayoutVars>
      </dgm:prSet>
      <dgm:spPr/>
    </dgm:pt>
    <dgm:pt modelId="{DA897499-7872-4553-A14C-20ABF2B13C56}" type="pres">
      <dgm:prSet presAssocID="{091A9F44-FD80-4E2D-9FFA-7B6D29C4D8DC}" presName="compNode" presStyleCnt="0"/>
      <dgm:spPr/>
    </dgm:pt>
    <dgm:pt modelId="{59548D64-DB30-4338-AD2C-7B2C1CAB5309}" type="pres">
      <dgm:prSet presAssocID="{091A9F44-FD80-4E2D-9FFA-7B6D29C4D8DC}" presName="bgRect" presStyleLbl="bgShp" presStyleIdx="0" presStyleCnt="3"/>
      <dgm:spPr/>
    </dgm:pt>
    <dgm:pt modelId="{369BCE7F-55BE-4DDD-A4EF-97217BD4024D}" type="pres">
      <dgm:prSet presAssocID="{091A9F44-FD80-4E2D-9FFA-7B6D29C4D8D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31C712B5-CC10-44E0-92DD-0497FE61FD34}" type="pres">
      <dgm:prSet presAssocID="{091A9F44-FD80-4E2D-9FFA-7B6D29C4D8DC}" presName="spaceRect" presStyleCnt="0"/>
      <dgm:spPr/>
    </dgm:pt>
    <dgm:pt modelId="{F8560AA5-EC4A-4D66-8680-5D7AC0CE72F3}" type="pres">
      <dgm:prSet presAssocID="{091A9F44-FD80-4E2D-9FFA-7B6D29C4D8DC}" presName="parTx" presStyleLbl="revTx" presStyleIdx="0" presStyleCnt="3">
        <dgm:presLayoutVars>
          <dgm:chMax val="0"/>
          <dgm:chPref val="0"/>
        </dgm:presLayoutVars>
      </dgm:prSet>
      <dgm:spPr/>
    </dgm:pt>
    <dgm:pt modelId="{C66293B0-F322-45C6-9938-20D1DC8E5EF6}" type="pres">
      <dgm:prSet presAssocID="{97326220-74C4-4AED-BD77-1E9F3147C5B1}" presName="sibTrans" presStyleCnt="0"/>
      <dgm:spPr/>
    </dgm:pt>
    <dgm:pt modelId="{9CE627B4-6EAF-41C3-9ABA-C8BF5F804B6C}" type="pres">
      <dgm:prSet presAssocID="{B4C45BD5-2369-4576-9669-BD45F3AA121B}" presName="compNode" presStyleCnt="0"/>
      <dgm:spPr/>
    </dgm:pt>
    <dgm:pt modelId="{1E7A1E0D-E5DD-4C1D-A773-B2B0A8D304EC}" type="pres">
      <dgm:prSet presAssocID="{B4C45BD5-2369-4576-9669-BD45F3AA121B}" presName="bgRect" presStyleLbl="bgShp" presStyleIdx="1" presStyleCnt="3"/>
      <dgm:spPr/>
    </dgm:pt>
    <dgm:pt modelId="{17F52BB9-FE39-45DF-9F9E-4E1807B96B07}" type="pres">
      <dgm:prSet presAssocID="{B4C45BD5-2369-4576-9669-BD45F3AA121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72C3D784-6788-4C83-9425-3A8F52BBE2DC}" type="pres">
      <dgm:prSet presAssocID="{B4C45BD5-2369-4576-9669-BD45F3AA121B}" presName="spaceRect" presStyleCnt="0"/>
      <dgm:spPr/>
    </dgm:pt>
    <dgm:pt modelId="{02B43B38-35D1-4D11-991A-DB67A85F5835}" type="pres">
      <dgm:prSet presAssocID="{B4C45BD5-2369-4576-9669-BD45F3AA121B}" presName="parTx" presStyleLbl="revTx" presStyleIdx="1" presStyleCnt="3">
        <dgm:presLayoutVars>
          <dgm:chMax val="0"/>
          <dgm:chPref val="0"/>
        </dgm:presLayoutVars>
      </dgm:prSet>
      <dgm:spPr/>
    </dgm:pt>
    <dgm:pt modelId="{0BF87306-4A91-4018-AE43-B1DE8F52B995}" type="pres">
      <dgm:prSet presAssocID="{ECDE9B9A-3419-47ED-A584-1ED25D844BFC}" presName="sibTrans" presStyleCnt="0"/>
      <dgm:spPr/>
    </dgm:pt>
    <dgm:pt modelId="{481A1AA3-7266-4129-8B0D-6CBAAD51C029}" type="pres">
      <dgm:prSet presAssocID="{E2C4E03E-E19E-489B-AF06-1F45C5DD5200}" presName="compNode" presStyleCnt="0"/>
      <dgm:spPr/>
    </dgm:pt>
    <dgm:pt modelId="{A6AA2D84-40A4-49EF-B364-BC9AB7F48FB2}" type="pres">
      <dgm:prSet presAssocID="{E2C4E03E-E19E-489B-AF06-1F45C5DD5200}" presName="bgRect" presStyleLbl="bgShp" presStyleIdx="2" presStyleCnt="3"/>
      <dgm:spPr/>
    </dgm:pt>
    <dgm:pt modelId="{AC56764E-DB99-4E4E-9C56-C63CB23DCE73}" type="pres">
      <dgm:prSet presAssocID="{E2C4E03E-E19E-489B-AF06-1F45C5DD520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E2ED1914-48CE-4AEF-97D1-25C504287319}" type="pres">
      <dgm:prSet presAssocID="{E2C4E03E-E19E-489B-AF06-1F45C5DD5200}" presName="spaceRect" presStyleCnt="0"/>
      <dgm:spPr/>
    </dgm:pt>
    <dgm:pt modelId="{BB192513-3308-40F6-8CA4-6AD23AECB0ED}" type="pres">
      <dgm:prSet presAssocID="{E2C4E03E-E19E-489B-AF06-1F45C5DD520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7A4C00D-AB52-4CAA-907A-5986BD43A6B8}" type="presOf" srcId="{E2C4E03E-E19E-489B-AF06-1F45C5DD5200}" destId="{BB192513-3308-40F6-8CA4-6AD23AECB0ED}" srcOrd="0" destOrd="0" presId="urn:microsoft.com/office/officeart/2018/2/layout/IconVerticalSolidList"/>
    <dgm:cxn modelId="{B8369B17-A0FB-4564-8E87-C34F5DF4F5E7}" type="presOf" srcId="{B4C45BD5-2369-4576-9669-BD45F3AA121B}" destId="{02B43B38-35D1-4D11-991A-DB67A85F5835}" srcOrd="0" destOrd="0" presId="urn:microsoft.com/office/officeart/2018/2/layout/IconVerticalSolidList"/>
    <dgm:cxn modelId="{448A3865-082B-4DB5-B313-6305125D8B7E}" type="presOf" srcId="{091A9F44-FD80-4E2D-9FFA-7B6D29C4D8DC}" destId="{F8560AA5-EC4A-4D66-8680-5D7AC0CE72F3}" srcOrd="0" destOrd="0" presId="urn:microsoft.com/office/officeart/2018/2/layout/IconVerticalSolidList"/>
    <dgm:cxn modelId="{CAA2214A-B02D-4C25-AD27-8298E581A39C}" srcId="{6C90806B-5F89-4EFA-A480-6133D524DEDC}" destId="{B4C45BD5-2369-4576-9669-BD45F3AA121B}" srcOrd="1" destOrd="0" parTransId="{A6E5DFFD-F498-4C68-A5B3-98AAB3EC549B}" sibTransId="{ECDE9B9A-3419-47ED-A584-1ED25D844BFC}"/>
    <dgm:cxn modelId="{511B4876-DF71-4946-BC7E-62C0E9F24A43}" type="presOf" srcId="{6C90806B-5F89-4EFA-A480-6133D524DEDC}" destId="{E71BC60F-9D20-4ABA-AFD7-C7AFF45C3221}" srcOrd="0" destOrd="0" presId="urn:microsoft.com/office/officeart/2018/2/layout/IconVerticalSolidList"/>
    <dgm:cxn modelId="{43DBB159-9943-4E7D-990C-733DCEB67661}" srcId="{6C90806B-5F89-4EFA-A480-6133D524DEDC}" destId="{091A9F44-FD80-4E2D-9FFA-7B6D29C4D8DC}" srcOrd="0" destOrd="0" parTransId="{060B8708-614C-4A78-ABA4-8A0DD6630544}" sibTransId="{97326220-74C4-4AED-BD77-1E9F3147C5B1}"/>
    <dgm:cxn modelId="{C13D00EA-E1C4-449C-8EC9-D0B91B1EC17D}" srcId="{6C90806B-5F89-4EFA-A480-6133D524DEDC}" destId="{E2C4E03E-E19E-489B-AF06-1F45C5DD5200}" srcOrd="2" destOrd="0" parTransId="{E60BE987-A7F5-4F7E-9F72-CA0C5678E104}" sibTransId="{54A95E0D-66A5-4470-BF57-8965E9A239B7}"/>
    <dgm:cxn modelId="{1AC132D7-022C-424A-828D-0399C9AF4BE7}" type="presParOf" srcId="{E71BC60F-9D20-4ABA-AFD7-C7AFF45C3221}" destId="{DA897499-7872-4553-A14C-20ABF2B13C56}" srcOrd="0" destOrd="0" presId="urn:microsoft.com/office/officeart/2018/2/layout/IconVerticalSolidList"/>
    <dgm:cxn modelId="{D2DB111D-C42C-412E-B90A-36057E04ED80}" type="presParOf" srcId="{DA897499-7872-4553-A14C-20ABF2B13C56}" destId="{59548D64-DB30-4338-AD2C-7B2C1CAB5309}" srcOrd="0" destOrd="0" presId="urn:microsoft.com/office/officeart/2018/2/layout/IconVerticalSolidList"/>
    <dgm:cxn modelId="{3204A339-1992-4706-A60D-62B079D232D5}" type="presParOf" srcId="{DA897499-7872-4553-A14C-20ABF2B13C56}" destId="{369BCE7F-55BE-4DDD-A4EF-97217BD4024D}" srcOrd="1" destOrd="0" presId="urn:microsoft.com/office/officeart/2018/2/layout/IconVerticalSolidList"/>
    <dgm:cxn modelId="{030B850F-F9EA-46A0-A509-88407BF7DEA5}" type="presParOf" srcId="{DA897499-7872-4553-A14C-20ABF2B13C56}" destId="{31C712B5-CC10-44E0-92DD-0497FE61FD34}" srcOrd="2" destOrd="0" presId="urn:microsoft.com/office/officeart/2018/2/layout/IconVerticalSolidList"/>
    <dgm:cxn modelId="{DCF12CE3-29F7-4C65-A5FD-1FCD1D4B6C7C}" type="presParOf" srcId="{DA897499-7872-4553-A14C-20ABF2B13C56}" destId="{F8560AA5-EC4A-4D66-8680-5D7AC0CE72F3}" srcOrd="3" destOrd="0" presId="urn:microsoft.com/office/officeart/2018/2/layout/IconVerticalSolidList"/>
    <dgm:cxn modelId="{6D44CF0D-60E1-4854-8733-DD7D33B680DD}" type="presParOf" srcId="{E71BC60F-9D20-4ABA-AFD7-C7AFF45C3221}" destId="{C66293B0-F322-45C6-9938-20D1DC8E5EF6}" srcOrd="1" destOrd="0" presId="urn:microsoft.com/office/officeart/2018/2/layout/IconVerticalSolidList"/>
    <dgm:cxn modelId="{EFB88A2C-D22A-4E17-9F8F-3DB99E321B49}" type="presParOf" srcId="{E71BC60F-9D20-4ABA-AFD7-C7AFF45C3221}" destId="{9CE627B4-6EAF-41C3-9ABA-C8BF5F804B6C}" srcOrd="2" destOrd="0" presId="urn:microsoft.com/office/officeart/2018/2/layout/IconVerticalSolidList"/>
    <dgm:cxn modelId="{8D001CB5-465F-40AB-B513-14C54D3AC8F2}" type="presParOf" srcId="{9CE627B4-6EAF-41C3-9ABA-C8BF5F804B6C}" destId="{1E7A1E0D-E5DD-4C1D-A773-B2B0A8D304EC}" srcOrd="0" destOrd="0" presId="urn:microsoft.com/office/officeart/2018/2/layout/IconVerticalSolidList"/>
    <dgm:cxn modelId="{72935F0A-8B64-4178-888B-2021E5AD9B02}" type="presParOf" srcId="{9CE627B4-6EAF-41C3-9ABA-C8BF5F804B6C}" destId="{17F52BB9-FE39-45DF-9F9E-4E1807B96B07}" srcOrd="1" destOrd="0" presId="urn:microsoft.com/office/officeart/2018/2/layout/IconVerticalSolidList"/>
    <dgm:cxn modelId="{191CF4A9-65D4-4D76-8D67-89B598B68455}" type="presParOf" srcId="{9CE627B4-6EAF-41C3-9ABA-C8BF5F804B6C}" destId="{72C3D784-6788-4C83-9425-3A8F52BBE2DC}" srcOrd="2" destOrd="0" presId="urn:microsoft.com/office/officeart/2018/2/layout/IconVerticalSolidList"/>
    <dgm:cxn modelId="{CAEB994B-25E4-4EF0-80E3-502FAD28AE8B}" type="presParOf" srcId="{9CE627B4-6EAF-41C3-9ABA-C8BF5F804B6C}" destId="{02B43B38-35D1-4D11-991A-DB67A85F5835}" srcOrd="3" destOrd="0" presId="urn:microsoft.com/office/officeart/2018/2/layout/IconVerticalSolidList"/>
    <dgm:cxn modelId="{EBF63CCC-D7CA-40F4-AE0E-B428FB384035}" type="presParOf" srcId="{E71BC60F-9D20-4ABA-AFD7-C7AFF45C3221}" destId="{0BF87306-4A91-4018-AE43-B1DE8F52B995}" srcOrd="3" destOrd="0" presId="urn:microsoft.com/office/officeart/2018/2/layout/IconVerticalSolidList"/>
    <dgm:cxn modelId="{8154BFFA-F862-434D-8B66-EE1E950BF0CA}" type="presParOf" srcId="{E71BC60F-9D20-4ABA-AFD7-C7AFF45C3221}" destId="{481A1AA3-7266-4129-8B0D-6CBAAD51C029}" srcOrd="4" destOrd="0" presId="urn:microsoft.com/office/officeart/2018/2/layout/IconVerticalSolidList"/>
    <dgm:cxn modelId="{23DC05F3-F10F-45DB-8B60-B2D47EE43E7B}" type="presParOf" srcId="{481A1AA3-7266-4129-8B0D-6CBAAD51C029}" destId="{A6AA2D84-40A4-49EF-B364-BC9AB7F48FB2}" srcOrd="0" destOrd="0" presId="urn:microsoft.com/office/officeart/2018/2/layout/IconVerticalSolidList"/>
    <dgm:cxn modelId="{03832378-616B-4DD7-A4FD-32A5FE51C2F0}" type="presParOf" srcId="{481A1AA3-7266-4129-8B0D-6CBAAD51C029}" destId="{AC56764E-DB99-4E4E-9C56-C63CB23DCE73}" srcOrd="1" destOrd="0" presId="urn:microsoft.com/office/officeart/2018/2/layout/IconVerticalSolidList"/>
    <dgm:cxn modelId="{B7755673-2854-4382-B361-8B174ED0AB65}" type="presParOf" srcId="{481A1AA3-7266-4129-8B0D-6CBAAD51C029}" destId="{E2ED1914-48CE-4AEF-97D1-25C504287319}" srcOrd="2" destOrd="0" presId="urn:microsoft.com/office/officeart/2018/2/layout/IconVerticalSolidList"/>
    <dgm:cxn modelId="{B9A2EE13-3160-4DED-91AA-30E5166EEE93}" type="presParOf" srcId="{481A1AA3-7266-4129-8B0D-6CBAAD51C029}" destId="{BB192513-3308-40F6-8CA4-6AD23AECB0E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931C5D-AC33-44CA-AFEC-D754D4FE079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520C8B0-3E56-40E1-B7BE-8059580D1D1E}">
      <dgm:prSet/>
      <dgm:spPr/>
      <dgm:t>
        <a:bodyPr/>
        <a:lstStyle/>
        <a:p>
          <a:r>
            <a:rPr lang="en-US"/>
            <a:t>People only support solutions that they help to create</a:t>
          </a:r>
        </a:p>
      </dgm:t>
    </dgm:pt>
    <dgm:pt modelId="{FE71F33A-AC16-49B4-A927-3DB42543A675}" type="parTrans" cxnId="{2193126E-30CA-4AF4-AF33-96CBBB541A37}">
      <dgm:prSet/>
      <dgm:spPr/>
      <dgm:t>
        <a:bodyPr/>
        <a:lstStyle/>
        <a:p>
          <a:endParaRPr lang="en-US"/>
        </a:p>
      </dgm:t>
    </dgm:pt>
    <dgm:pt modelId="{5A5A8CB5-C3B8-48CD-8369-678984E9374C}" type="sibTrans" cxnId="{2193126E-30CA-4AF4-AF33-96CBBB541A37}">
      <dgm:prSet/>
      <dgm:spPr/>
      <dgm:t>
        <a:bodyPr/>
        <a:lstStyle/>
        <a:p>
          <a:endParaRPr lang="en-US"/>
        </a:p>
      </dgm:t>
    </dgm:pt>
    <dgm:pt modelId="{45A184B5-3400-4C8F-85DF-D60BB147F6DD}">
      <dgm:prSet/>
      <dgm:spPr/>
      <dgm:t>
        <a:bodyPr/>
        <a:lstStyle/>
        <a:p>
          <a:r>
            <a:rPr lang="en-US"/>
            <a:t>People only pay attention to what matters to them here and now</a:t>
          </a:r>
        </a:p>
      </dgm:t>
    </dgm:pt>
    <dgm:pt modelId="{4ED101E3-7020-49C1-A976-AF18E427D8C1}" type="parTrans" cxnId="{0A25DF25-ED50-412C-8FE3-377CECD9419F}">
      <dgm:prSet/>
      <dgm:spPr/>
      <dgm:t>
        <a:bodyPr/>
        <a:lstStyle/>
        <a:p>
          <a:endParaRPr lang="en-US"/>
        </a:p>
      </dgm:t>
    </dgm:pt>
    <dgm:pt modelId="{FE7DDFF0-89CE-49C6-9D2A-21F1E5BF49EE}" type="sibTrans" cxnId="{0A25DF25-ED50-412C-8FE3-377CECD9419F}">
      <dgm:prSet/>
      <dgm:spPr/>
      <dgm:t>
        <a:bodyPr/>
        <a:lstStyle/>
        <a:p>
          <a:endParaRPr lang="en-US"/>
        </a:p>
      </dgm:t>
    </dgm:pt>
    <dgm:pt modelId="{D07CA691-DEE3-477F-ABF0-3CADF133E448}">
      <dgm:prSet/>
      <dgm:spPr/>
      <dgm:t>
        <a:bodyPr/>
        <a:lstStyle/>
        <a:p>
          <a:r>
            <a:rPr lang="en-US"/>
            <a:t>People and organizations grow and evolve with information</a:t>
          </a:r>
        </a:p>
      </dgm:t>
    </dgm:pt>
    <dgm:pt modelId="{E565ECAE-4F62-4A3E-9AF3-2CC12FE5945C}" type="parTrans" cxnId="{D8CEE6B1-0B40-4C79-80AB-E05519603BCE}">
      <dgm:prSet/>
      <dgm:spPr/>
      <dgm:t>
        <a:bodyPr/>
        <a:lstStyle/>
        <a:p>
          <a:endParaRPr lang="en-US"/>
        </a:p>
      </dgm:t>
    </dgm:pt>
    <dgm:pt modelId="{B8F151A4-C853-4BEA-A5BA-EDD79D3ACC71}" type="sibTrans" cxnId="{D8CEE6B1-0B40-4C79-80AB-E05519603BCE}">
      <dgm:prSet/>
      <dgm:spPr/>
      <dgm:t>
        <a:bodyPr/>
        <a:lstStyle/>
        <a:p>
          <a:endParaRPr lang="en-US"/>
        </a:p>
      </dgm:t>
    </dgm:pt>
    <dgm:pt modelId="{1DED6149-0C85-4FD8-AD69-081AC64137F8}">
      <dgm:prSet/>
      <dgm:spPr/>
      <dgm:t>
        <a:bodyPr/>
        <a:lstStyle/>
        <a:p>
          <a:r>
            <a:rPr lang="en-US"/>
            <a:t>In groups, have them come up with goals and actions that can they believe will help move the organization toward health</a:t>
          </a:r>
        </a:p>
      </dgm:t>
    </dgm:pt>
    <dgm:pt modelId="{D7D898D5-11E8-4943-952A-1D93EB72F630}" type="parTrans" cxnId="{6A6661ED-76FA-4DEF-BF4C-7EE681AEFEBC}">
      <dgm:prSet/>
      <dgm:spPr/>
      <dgm:t>
        <a:bodyPr/>
        <a:lstStyle/>
        <a:p>
          <a:endParaRPr lang="en-US"/>
        </a:p>
      </dgm:t>
    </dgm:pt>
    <dgm:pt modelId="{02B02D0B-0C54-4AA3-BA56-3B6D9392FCD9}" type="sibTrans" cxnId="{6A6661ED-76FA-4DEF-BF4C-7EE681AEFEBC}">
      <dgm:prSet/>
      <dgm:spPr/>
      <dgm:t>
        <a:bodyPr/>
        <a:lstStyle/>
        <a:p>
          <a:endParaRPr lang="en-US"/>
        </a:p>
      </dgm:t>
    </dgm:pt>
    <dgm:pt modelId="{0C0AAC67-6114-4F78-9104-42B8D9DFD4D8}" type="pres">
      <dgm:prSet presAssocID="{7A931C5D-AC33-44CA-AFEC-D754D4FE079C}" presName="linear" presStyleCnt="0">
        <dgm:presLayoutVars>
          <dgm:animLvl val="lvl"/>
          <dgm:resizeHandles val="exact"/>
        </dgm:presLayoutVars>
      </dgm:prSet>
      <dgm:spPr/>
    </dgm:pt>
    <dgm:pt modelId="{1B6BFA81-7D98-4295-9854-CC4774185546}" type="pres">
      <dgm:prSet presAssocID="{A520C8B0-3E56-40E1-B7BE-8059580D1D1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D067922-1A8A-4B7E-8DC9-85DFA9CF2EF6}" type="pres">
      <dgm:prSet presAssocID="{5A5A8CB5-C3B8-48CD-8369-678984E9374C}" presName="spacer" presStyleCnt="0"/>
      <dgm:spPr/>
    </dgm:pt>
    <dgm:pt modelId="{C2A611F4-C868-4649-882E-B7751DEAAB02}" type="pres">
      <dgm:prSet presAssocID="{45A184B5-3400-4C8F-85DF-D60BB147F6D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7C24EE0-2D51-47ED-B960-F0DB7513DD01}" type="pres">
      <dgm:prSet presAssocID="{FE7DDFF0-89CE-49C6-9D2A-21F1E5BF49EE}" presName="spacer" presStyleCnt="0"/>
      <dgm:spPr/>
    </dgm:pt>
    <dgm:pt modelId="{AA3CEBBC-34EC-42AD-A453-0104BE08C982}" type="pres">
      <dgm:prSet presAssocID="{D07CA691-DEE3-477F-ABF0-3CADF133E44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C7396B9-980E-4A0D-B66B-FD69649122CF}" type="pres">
      <dgm:prSet presAssocID="{B8F151A4-C853-4BEA-A5BA-EDD79D3ACC71}" presName="spacer" presStyleCnt="0"/>
      <dgm:spPr/>
    </dgm:pt>
    <dgm:pt modelId="{BA649137-FD7E-4B53-BDF5-806D0FE41559}" type="pres">
      <dgm:prSet presAssocID="{1DED6149-0C85-4FD8-AD69-081AC64137F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0DC2C02-E1C1-4EDC-B29F-4C94A56596BF}" type="presOf" srcId="{D07CA691-DEE3-477F-ABF0-3CADF133E448}" destId="{AA3CEBBC-34EC-42AD-A453-0104BE08C982}" srcOrd="0" destOrd="0" presId="urn:microsoft.com/office/officeart/2005/8/layout/vList2"/>
    <dgm:cxn modelId="{0A25DF25-ED50-412C-8FE3-377CECD9419F}" srcId="{7A931C5D-AC33-44CA-AFEC-D754D4FE079C}" destId="{45A184B5-3400-4C8F-85DF-D60BB147F6DD}" srcOrd="1" destOrd="0" parTransId="{4ED101E3-7020-49C1-A976-AF18E427D8C1}" sibTransId="{FE7DDFF0-89CE-49C6-9D2A-21F1E5BF49EE}"/>
    <dgm:cxn modelId="{7FF86930-F15A-4FA8-BB01-385AA0DEC483}" type="presOf" srcId="{1DED6149-0C85-4FD8-AD69-081AC64137F8}" destId="{BA649137-FD7E-4B53-BDF5-806D0FE41559}" srcOrd="0" destOrd="0" presId="urn:microsoft.com/office/officeart/2005/8/layout/vList2"/>
    <dgm:cxn modelId="{9F833B46-3DCF-46CF-A691-0263633F49EF}" type="presOf" srcId="{45A184B5-3400-4C8F-85DF-D60BB147F6DD}" destId="{C2A611F4-C868-4649-882E-B7751DEAAB02}" srcOrd="0" destOrd="0" presId="urn:microsoft.com/office/officeart/2005/8/layout/vList2"/>
    <dgm:cxn modelId="{2193126E-30CA-4AF4-AF33-96CBBB541A37}" srcId="{7A931C5D-AC33-44CA-AFEC-D754D4FE079C}" destId="{A520C8B0-3E56-40E1-B7BE-8059580D1D1E}" srcOrd="0" destOrd="0" parTransId="{FE71F33A-AC16-49B4-A927-3DB42543A675}" sibTransId="{5A5A8CB5-C3B8-48CD-8369-678984E9374C}"/>
    <dgm:cxn modelId="{937304A1-44EC-4A4D-ADF2-AA68E59B3D62}" type="presOf" srcId="{A520C8B0-3E56-40E1-B7BE-8059580D1D1E}" destId="{1B6BFA81-7D98-4295-9854-CC4774185546}" srcOrd="0" destOrd="0" presId="urn:microsoft.com/office/officeart/2005/8/layout/vList2"/>
    <dgm:cxn modelId="{D8CEE6B1-0B40-4C79-80AB-E05519603BCE}" srcId="{7A931C5D-AC33-44CA-AFEC-D754D4FE079C}" destId="{D07CA691-DEE3-477F-ABF0-3CADF133E448}" srcOrd="2" destOrd="0" parTransId="{E565ECAE-4F62-4A3E-9AF3-2CC12FE5945C}" sibTransId="{B8F151A4-C853-4BEA-A5BA-EDD79D3ACC71}"/>
    <dgm:cxn modelId="{3C552ADC-9D1A-43D9-A390-37A46FF35385}" type="presOf" srcId="{7A931C5D-AC33-44CA-AFEC-D754D4FE079C}" destId="{0C0AAC67-6114-4F78-9104-42B8D9DFD4D8}" srcOrd="0" destOrd="0" presId="urn:microsoft.com/office/officeart/2005/8/layout/vList2"/>
    <dgm:cxn modelId="{6A6661ED-76FA-4DEF-BF4C-7EE681AEFEBC}" srcId="{7A931C5D-AC33-44CA-AFEC-D754D4FE079C}" destId="{1DED6149-0C85-4FD8-AD69-081AC64137F8}" srcOrd="3" destOrd="0" parTransId="{D7D898D5-11E8-4943-952A-1D93EB72F630}" sibTransId="{02B02D0B-0C54-4AA3-BA56-3B6D9392FCD9}"/>
    <dgm:cxn modelId="{8F4F9CCB-C66B-4B7A-83F2-BD157E9564B8}" type="presParOf" srcId="{0C0AAC67-6114-4F78-9104-42B8D9DFD4D8}" destId="{1B6BFA81-7D98-4295-9854-CC4774185546}" srcOrd="0" destOrd="0" presId="urn:microsoft.com/office/officeart/2005/8/layout/vList2"/>
    <dgm:cxn modelId="{3249B787-B560-49F3-8F14-1EB7E6B94DA1}" type="presParOf" srcId="{0C0AAC67-6114-4F78-9104-42B8D9DFD4D8}" destId="{DD067922-1A8A-4B7E-8DC9-85DFA9CF2EF6}" srcOrd="1" destOrd="0" presId="urn:microsoft.com/office/officeart/2005/8/layout/vList2"/>
    <dgm:cxn modelId="{3417D350-9F4D-4ACA-86B6-35AF4B22D4C0}" type="presParOf" srcId="{0C0AAC67-6114-4F78-9104-42B8D9DFD4D8}" destId="{C2A611F4-C868-4649-882E-B7751DEAAB02}" srcOrd="2" destOrd="0" presId="urn:microsoft.com/office/officeart/2005/8/layout/vList2"/>
    <dgm:cxn modelId="{F9467C2B-6597-473E-B7EA-4967B0592E01}" type="presParOf" srcId="{0C0AAC67-6114-4F78-9104-42B8D9DFD4D8}" destId="{D7C24EE0-2D51-47ED-B960-F0DB7513DD01}" srcOrd="3" destOrd="0" presId="urn:microsoft.com/office/officeart/2005/8/layout/vList2"/>
    <dgm:cxn modelId="{7FFA4BA3-CD22-4E03-A515-35A0F4A59BA5}" type="presParOf" srcId="{0C0AAC67-6114-4F78-9104-42B8D9DFD4D8}" destId="{AA3CEBBC-34EC-42AD-A453-0104BE08C982}" srcOrd="4" destOrd="0" presId="urn:microsoft.com/office/officeart/2005/8/layout/vList2"/>
    <dgm:cxn modelId="{F5DAA27E-A585-4B0F-B842-05F094885725}" type="presParOf" srcId="{0C0AAC67-6114-4F78-9104-42B8D9DFD4D8}" destId="{CC7396B9-980E-4A0D-B66B-FD69649122CF}" srcOrd="5" destOrd="0" presId="urn:microsoft.com/office/officeart/2005/8/layout/vList2"/>
    <dgm:cxn modelId="{352B18E3-85C5-46E3-BF4F-8B52AA74C336}" type="presParOf" srcId="{0C0AAC67-6114-4F78-9104-42B8D9DFD4D8}" destId="{BA649137-FD7E-4B53-BDF5-806D0FE4155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A39B45-F2E6-4CE7-9ACD-E4C49BC6CBD7}" type="doc">
      <dgm:prSet loTypeId="urn:microsoft.com/office/officeart/2016/7/layout/ChevronBlockProcess" loCatId="process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42FDC48-A247-4DA6-AB6E-1D004009D547}">
      <dgm:prSet/>
      <dgm:spPr/>
      <dgm:t>
        <a:bodyPr/>
        <a:lstStyle/>
        <a:p>
          <a:r>
            <a:rPr lang="en-US"/>
            <a:t>Staff</a:t>
          </a:r>
        </a:p>
      </dgm:t>
    </dgm:pt>
    <dgm:pt modelId="{428B6B3B-6D67-40A5-97F7-39EE67A94B49}" type="parTrans" cxnId="{2F27A1FA-F1C9-4C9F-8926-5344368AF9E9}">
      <dgm:prSet/>
      <dgm:spPr/>
      <dgm:t>
        <a:bodyPr/>
        <a:lstStyle/>
        <a:p>
          <a:endParaRPr lang="en-US"/>
        </a:p>
      </dgm:t>
    </dgm:pt>
    <dgm:pt modelId="{0C2634BB-C07F-4CD6-B9F3-858EA6912A0D}" type="sibTrans" cxnId="{2F27A1FA-F1C9-4C9F-8926-5344368AF9E9}">
      <dgm:prSet/>
      <dgm:spPr/>
      <dgm:t>
        <a:bodyPr/>
        <a:lstStyle/>
        <a:p>
          <a:endParaRPr lang="en-US"/>
        </a:p>
      </dgm:t>
    </dgm:pt>
    <dgm:pt modelId="{54C3757D-6A4E-418F-81D0-CBC1EE7362F2}">
      <dgm:prSet/>
      <dgm:spPr/>
      <dgm:t>
        <a:bodyPr/>
        <a:lstStyle/>
        <a:p>
          <a:r>
            <a:rPr lang="en-US"/>
            <a:t>Staff developed operating principles</a:t>
          </a:r>
        </a:p>
      </dgm:t>
    </dgm:pt>
    <dgm:pt modelId="{CCA965DF-E195-4ACF-A5D2-0CA469D4C969}" type="parTrans" cxnId="{77E467E3-495E-4302-9B88-65C74092C6D5}">
      <dgm:prSet/>
      <dgm:spPr/>
      <dgm:t>
        <a:bodyPr/>
        <a:lstStyle/>
        <a:p>
          <a:endParaRPr lang="en-US"/>
        </a:p>
      </dgm:t>
    </dgm:pt>
    <dgm:pt modelId="{C9AF6794-F4FC-4BF0-8EDC-9C322076FF89}" type="sibTrans" cxnId="{77E467E3-495E-4302-9B88-65C74092C6D5}">
      <dgm:prSet/>
      <dgm:spPr/>
      <dgm:t>
        <a:bodyPr/>
        <a:lstStyle/>
        <a:p>
          <a:endParaRPr lang="en-US"/>
        </a:p>
      </dgm:t>
    </dgm:pt>
    <dgm:pt modelId="{221E97B0-310D-4F7A-AEF0-8E53FA13A3E5}">
      <dgm:prSet/>
      <dgm:spPr/>
      <dgm:t>
        <a:bodyPr/>
        <a:lstStyle/>
        <a:p>
          <a:r>
            <a:rPr lang="en-US"/>
            <a:t>Work through issues directly (no talking behind people’s back / spreading gossip)</a:t>
          </a:r>
        </a:p>
      </dgm:t>
    </dgm:pt>
    <dgm:pt modelId="{C6D644C3-3606-4711-8A74-A5BD9141CA1B}" type="parTrans" cxnId="{AB934A61-61A5-4D1C-ADDD-089613266119}">
      <dgm:prSet/>
      <dgm:spPr/>
      <dgm:t>
        <a:bodyPr/>
        <a:lstStyle/>
        <a:p>
          <a:endParaRPr lang="en-US"/>
        </a:p>
      </dgm:t>
    </dgm:pt>
    <dgm:pt modelId="{E9DFE939-A1FD-4DC8-808D-22F1C599AAE6}" type="sibTrans" cxnId="{AB934A61-61A5-4D1C-ADDD-089613266119}">
      <dgm:prSet/>
      <dgm:spPr/>
      <dgm:t>
        <a:bodyPr/>
        <a:lstStyle/>
        <a:p>
          <a:endParaRPr lang="en-US"/>
        </a:p>
      </dgm:t>
    </dgm:pt>
    <dgm:pt modelId="{5FB401E6-959C-465D-BB61-736AEDC08C74}">
      <dgm:prSet/>
      <dgm:spPr/>
      <dgm:t>
        <a:bodyPr/>
        <a:lstStyle/>
        <a:p>
          <a:r>
            <a:rPr lang="en-US"/>
            <a:t>Create</a:t>
          </a:r>
        </a:p>
      </dgm:t>
    </dgm:pt>
    <dgm:pt modelId="{B6E39976-00C9-43EE-8D38-3C389002369F}" type="parTrans" cxnId="{66FE502C-3CB6-4843-B67E-5551CDC196B4}">
      <dgm:prSet/>
      <dgm:spPr/>
      <dgm:t>
        <a:bodyPr/>
        <a:lstStyle/>
        <a:p>
          <a:endParaRPr lang="en-US"/>
        </a:p>
      </dgm:t>
    </dgm:pt>
    <dgm:pt modelId="{B43D3BE5-7CDF-4B23-8351-0CDBA0F1A422}" type="sibTrans" cxnId="{66FE502C-3CB6-4843-B67E-5551CDC196B4}">
      <dgm:prSet/>
      <dgm:spPr/>
      <dgm:t>
        <a:bodyPr/>
        <a:lstStyle/>
        <a:p>
          <a:endParaRPr lang="en-US"/>
        </a:p>
      </dgm:t>
    </dgm:pt>
    <dgm:pt modelId="{4068EBFD-BD8A-4F38-8090-BBC58D46F2E8}">
      <dgm:prSet/>
      <dgm:spPr/>
      <dgm:t>
        <a:bodyPr/>
        <a:lstStyle/>
        <a:p>
          <a:r>
            <a:rPr lang="en-US"/>
            <a:t>Create a common experience for all employees that reinforces our aspirational values</a:t>
          </a:r>
        </a:p>
      </dgm:t>
    </dgm:pt>
    <dgm:pt modelId="{6ED45261-A6BF-466C-8938-260FBA542807}" type="parTrans" cxnId="{DDED6D42-E467-402E-BA80-440EEBF6B5E0}">
      <dgm:prSet/>
      <dgm:spPr/>
      <dgm:t>
        <a:bodyPr/>
        <a:lstStyle/>
        <a:p>
          <a:endParaRPr lang="en-US"/>
        </a:p>
      </dgm:t>
    </dgm:pt>
    <dgm:pt modelId="{992998AA-0940-4D17-A9F9-E4BD5491B705}" type="sibTrans" cxnId="{DDED6D42-E467-402E-BA80-440EEBF6B5E0}">
      <dgm:prSet/>
      <dgm:spPr/>
      <dgm:t>
        <a:bodyPr/>
        <a:lstStyle/>
        <a:p>
          <a:endParaRPr lang="en-US"/>
        </a:p>
      </dgm:t>
    </dgm:pt>
    <dgm:pt modelId="{7737F0AF-2AA1-44B7-B242-E366BDFAABA3}">
      <dgm:prSet/>
      <dgm:spPr/>
      <dgm:t>
        <a:bodyPr/>
        <a:lstStyle/>
        <a:p>
          <a:r>
            <a:rPr lang="en-US"/>
            <a:t>Roll back</a:t>
          </a:r>
        </a:p>
      </dgm:t>
    </dgm:pt>
    <dgm:pt modelId="{D14DD73C-9B31-4545-93B1-A79807FB6E16}" type="parTrans" cxnId="{79E9EC74-892E-4BE6-A55E-1B88F34F67AA}">
      <dgm:prSet/>
      <dgm:spPr/>
      <dgm:t>
        <a:bodyPr/>
        <a:lstStyle/>
        <a:p>
          <a:endParaRPr lang="en-US"/>
        </a:p>
      </dgm:t>
    </dgm:pt>
    <dgm:pt modelId="{8128624B-F04E-4C17-B5AD-1275D064770A}" type="sibTrans" cxnId="{79E9EC74-892E-4BE6-A55E-1B88F34F67AA}">
      <dgm:prSet/>
      <dgm:spPr/>
      <dgm:t>
        <a:bodyPr/>
        <a:lstStyle/>
        <a:p>
          <a:endParaRPr lang="en-US"/>
        </a:p>
      </dgm:t>
    </dgm:pt>
    <dgm:pt modelId="{0328B34A-F5A8-40E5-9031-3C279ED3CACE}">
      <dgm:prSet/>
      <dgm:spPr/>
      <dgm:t>
        <a:bodyPr/>
        <a:lstStyle/>
        <a:p>
          <a:r>
            <a:rPr lang="en-US"/>
            <a:t>Deliberately roll back rules and regulations that controlled others or are associated with toxic leader</a:t>
          </a:r>
        </a:p>
      </dgm:t>
    </dgm:pt>
    <dgm:pt modelId="{CD28F30B-8176-4E9D-9C67-1158F8436093}" type="parTrans" cxnId="{99BAA78A-56EB-43B7-B601-64FD2D136489}">
      <dgm:prSet/>
      <dgm:spPr/>
      <dgm:t>
        <a:bodyPr/>
        <a:lstStyle/>
        <a:p>
          <a:endParaRPr lang="en-US"/>
        </a:p>
      </dgm:t>
    </dgm:pt>
    <dgm:pt modelId="{F0CE25E2-56C1-4381-AB56-C13A395F7BFD}" type="sibTrans" cxnId="{99BAA78A-56EB-43B7-B601-64FD2D136489}">
      <dgm:prSet/>
      <dgm:spPr/>
      <dgm:t>
        <a:bodyPr/>
        <a:lstStyle/>
        <a:p>
          <a:endParaRPr lang="en-US"/>
        </a:p>
      </dgm:t>
    </dgm:pt>
    <dgm:pt modelId="{C3D6B4E5-1D4F-4011-B722-1652B714D703}">
      <dgm:prSet/>
      <dgm:spPr/>
      <dgm:t>
        <a:bodyPr/>
        <a:lstStyle/>
        <a:p>
          <a:r>
            <a:rPr lang="en-US"/>
            <a:t>Take</a:t>
          </a:r>
        </a:p>
      </dgm:t>
    </dgm:pt>
    <dgm:pt modelId="{ACB8CEB9-BD70-416F-A3F9-097BEC0FB340}" type="parTrans" cxnId="{5C37D232-0F88-4C9E-80B2-FFABEB77178D}">
      <dgm:prSet/>
      <dgm:spPr/>
      <dgm:t>
        <a:bodyPr/>
        <a:lstStyle/>
        <a:p>
          <a:endParaRPr lang="en-US"/>
        </a:p>
      </dgm:t>
    </dgm:pt>
    <dgm:pt modelId="{4E29A10C-79D5-4BDE-9E42-5ABD582DC38E}" type="sibTrans" cxnId="{5C37D232-0F88-4C9E-80B2-FFABEB77178D}">
      <dgm:prSet/>
      <dgm:spPr/>
      <dgm:t>
        <a:bodyPr/>
        <a:lstStyle/>
        <a:p>
          <a:endParaRPr lang="en-US"/>
        </a:p>
      </dgm:t>
    </dgm:pt>
    <dgm:pt modelId="{A89E4405-EBA3-4697-92C0-3ED7E993BC33}">
      <dgm:prSet/>
      <dgm:spPr/>
      <dgm:t>
        <a:bodyPr/>
        <a:lstStyle/>
        <a:p>
          <a:r>
            <a:rPr lang="en-US"/>
            <a:t>Take symbolic action that is reflective of who we want to be come (red coffee cups)</a:t>
          </a:r>
        </a:p>
      </dgm:t>
    </dgm:pt>
    <dgm:pt modelId="{F52B1B6D-5811-4957-9A8A-3C2D6586A2A6}" type="parTrans" cxnId="{B9AE3560-F7A2-405E-8D80-15A9DACBAB6B}">
      <dgm:prSet/>
      <dgm:spPr/>
      <dgm:t>
        <a:bodyPr/>
        <a:lstStyle/>
        <a:p>
          <a:endParaRPr lang="en-US"/>
        </a:p>
      </dgm:t>
    </dgm:pt>
    <dgm:pt modelId="{F077CEC6-3826-4AD1-94C1-C1BCEEAA8139}" type="sibTrans" cxnId="{B9AE3560-F7A2-405E-8D80-15A9DACBAB6B}">
      <dgm:prSet/>
      <dgm:spPr/>
      <dgm:t>
        <a:bodyPr/>
        <a:lstStyle/>
        <a:p>
          <a:endParaRPr lang="en-US"/>
        </a:p>
      </dgm:t>
    </dgm:pt>
    <dgm:pt modelId="{11AC804C-34FB-4632-BFBF-CCE5C9F34725}">
      <dgm:prSet/>
      <dgm:spPr/>
      <dgm:t>
        <a:bodyPr/>
        <a:lstStyle/>
        <a:p>
          <a:r>
            <a:rPr lang="en-US"/>
            <a:t>Create</a:t>
          </a:r>
        </a:p>
      </dgm:t>
    </dgm:pt>
    <dgm:pt modelId="{7418C58B-8A2D-41AE-8D54-62DECDD1532D}" type="parTrans" cxnId="{FE7FD84D-CC66-41F5-B5F8-BF1CE9E9F483}">
      <dgm:prSet/>
      <dgm:spPr/>
      <dgm:t>
        <a:bodyPr/>
        <a:lstStyle/>
        <a:p>
          <a:endParaRPr lang="en-US"/>
        </a:p>
      </dgm:t>
    </dgm:pt>
    <dgm:pt modelId="{EE9F149A-6F0F-4F91-AB6A-9E1FDC996D3C}" type="sibTrans" cxnId="{FE7FD84D-CC66-41F5-B5F8-BF1CE9E9F483}">
      <dgm:prSet/>
      <dgm:spPr/>
      <dgm:t>
        <a:bodyPr/>
        <a:lstStyle/>
        <a:p>
          <a:endParaRPr lang="en-US"/>
        </a:p>
      </dgm:t>
    </dgm:pt>
    <dgm:pt modelId="{1A7D5CDF-5B00-462E-A8CB-17784576D7C7}">
      <dgm:prSet/>
      <dgm:spPr/>
      <dgm:t>
        <a:bodyPr/>
        <a:lstStyle/>
        <a:p>
          <a:r>
            <a:rPr lang="en-US"/>
            <a:t>Create reflective practice that lifts up default behavior</a:t>
          </a:r>
        </a:p>
      </dgm:t>
    </dgm:pt>
    <dgm:pt modelId="{962A29C2-3D4B-44CB-9C5A-5724F7042A38}" type="parTrans" cxnId="{099A74A7-5595-4EB2-BC02-727C434F4855}">
      <dgm:prSet/>
      <dgm:spPr/>
      <dgm:t>
        <a:bodyPr/>
        <a:lstStyle/>
        <a:p>
          <a:endParaRPr lang="en-US"/>
        </a:p>
      </dgm:t>
    </dgm:pt>
    <dgm:pt modelId="{E83E7462-1F99-4E4C-8641-D6BB0BF46A76}" type="sibTrans" cxnId="{099A74A7-5595-4EB2-BC02-727C434F4855}">
      <dgm:prSet/>
      <dgm:spPr/>
      <dgm:t>
        <a:bodyPr/>
        <a:lstStyle/>
        <a:p>
          <a:endParaRPr lang="en-US"/>
        </a:p>
      </dgm:t>
    </dgm:pt>
    <dgm:pt modelId="{D6F1A6C3-5AC0-480A-BEC5-C2B51ABC1725}" type="pres">
      <dgm:prSet presAssocID="{B4A39B45-F2E6-4CE7-9ACD-E4C49BC6CBD7}" presName="Name0" presStyleCnt="0">
        <dgm:presLayoutVars>
          <dgm:dir/>
          <dgm:animLvl val="lvl"/>
          <dgm:resizeHandles val="exact"/>
        </dgm:presLayoutVars>
      </dgm:prSet>
      <dgm:spPr/>
    </dgm:pt>
    <dgm:pt modelId="{9F260435-E08D-4455-8F4C-CFEB14DA4974}" type="pres">
      <dgm:prSet presAssocID="{542FDC48-A247-4DA6-AB6E-1D004009D547}" presName="composite" presStyleCnt="0"/>
      <dgm:spPr/>
    </dgm:pt>
    <dgm:pt modelId="{7F22868A-2A75-4ED0-839E-CBDC3AE09972}" type="pres">
      <dgm:prSet presAssocID="{542FDC48-A247-4DA6-AB6E-1D004009D547}" presName="parTx" presStyleLbl="alignNode1" presStyleIdx="0" presStyleCnt="5">
        <dgm:presLayoutVars>
          <dgm:chMax val="0"/>
          <dgm:chPref val="0"/>
        </dgm:presLayoutVars>
      </dgm:prSet>
      <dgm:spPr/>
    </dgm:pt>
    <dgm:pt modelId="{E4BA91A3-0C13-4C9D-81E6-15C061893592}" type="pres">
      <dgm:prSet presAssocID="{542FDC48-A247-4DA6-AB6E-1D004009D547}" presName="desTx" presStyleLbl="alignAccFollowNode1" presStyleIdx="0" presStyleCnt="5">
        <dgm:presLayoutVars/>
      </dgm:prSet>
      <dgm:spPr/>
    </dgm:pt>
    <dgm:pt modelId="{D145586E-7B7A-4583-8B28-6B40225214E8}" type="pres">
      <dgm:prSet presAssocID="{0C2634BB-C07F-4CD6-B9F3-858EA6912A0D}" presName="space" presStyleCnt="0"/>
      <dgm:spPr/>
    </dgm:pt>
    <dgm:pt modelId="{08D4ABC7-E0E6-469D-9E5C-A1EE535F42CA}" type="pres">
      <dgm:prSet presAssocID="{5FB401E6-959C-465D-BB61-736AEDC08C74}" presName="composite" presStyleCnt="0"/>
      <dgm:spPr/>
    </dgm:pt>
    <dgm:pt modelId="{D1AB2101-55B6-4A3D-A87F-FF30D7348759}" type="pres">
      <dgm:prSet presAssocID="{5FB401E6-959C-465D-BB61-736AEDC08C74}" presName="parTx" presStyleLbl="alignNode1" presStyleIdx="1" presStyleCnt="5">
        <dgm:presLayoutVars>
          <dgm:chMax val="0"/>
          <dgm:chPref val="0"/>
        </dgm:presLayoutVars>
      </dgm:prSet>
      <dgm:spPr/>
    </dgm:pt>
    <dgm:pt modelId="{5FC14207-3A70-4EBF-8BFB-5828867C7A53}" type="pres">
      <dgm:prSet presAssocID="{5FB401E6-959C-465D-BB61-736AEDC08C74}" presName="desTx" presStyleLbl="alignAccFollowNode1" presStyleIdx="1" presStyleCnt="5">
        <dgm:presLayoutVars/>
      </dgm:prSet>
      <dgm:spPr/>
    </dgm:pt>
    <dgm:pt modelId="{3D2A80EB-0CC6-49CF-8DCD-01E31397F4B4}" type="pres">
      <dgm:prSet presAssocID="{B43D3BE5-7CDF-4B23-8351-0CDBA0F1A422}" presName="space" presStyleCnt="0"/>
      <dgm:spPr/>
    </dgm:pt>
    <dgm:pt modelId="{02007D31-2524-4AFD-987A-8112192E1A0E}" type="pres">
      <dgm:prSet presAssocID="{7737F0AF-2AA1-44B7-B242-E366BDFAABA3}" presName="composite" presStyleCnt="0"/>
      <dgm:spPr/>
    </dgm:pt>
    <dgm:pt modelId="{8EA78B9F-4150-462E-8567-C93552AB5CC3}" type="pres">
      <dgm:prSet presAssocID="{7737F0AF-2AA1-44B7-B242-E366BDFAABA3}" presName="parTx" presStyleLbl="alignNode1" presStyleIdx="2" presStyleCnt="5">
        <dgm:presLayoutVars>
          <dgm:chMax val="0"/>
          <dgm:chPref val="0"/>
        </dgm:presLayoutVars>
      </dgm:prSet>
      <dgm:spPr/>
    </dgm:pt>
    <dgm:pt modelId="{61A66FC4-475A-43F1-9654-144EDE45A435}" type="pres">
      <dgm:prSet presAssocID="{7737F0AF-2AA1-44B7-B242-E366BDFAABA3}" presName="desTx" presStyleLbl="alignAccFollowNode1" presStyleIdx="2" presStyleCnt="5">
        <dgm:presLayoutVars/>
      </dgm:prSet>
      <dgm:spPr/>
    </dgm:pt>
    <dgm:pt modelId="{3C955BEE-524C-4755-8CD2-C22A26BF4C55}" type="pres">
      <dgm:prSet presAssocID="{8128624B-F04E-4C17-B5AD-1275D064770A}" presName="space" presStyleCnt="0"/>
      <dgm:spPr/>
    </dgm:pt>
    <dgm:pt modelId="{C41B2E02-2E7F-440F-96B3-857967C294F0}" type="pres">
      <dgm:prSet presAssocID="{C3D6B4E5-1D4F-4011-B722-1652B714D703}" presName="composite" presStyleCnt="0"/>
      <dgm:spPr/>
    </dgm:pt>
    <dgm:pt modelId="{F5FF5A8B-D065-4454-8E4E-50E33362368E}" type="pres">
      <dgm:prSet presAssocID="{C3D6B4E5-1D4F-4011-B722-1652B714D703}" presName="parTx" presStyleLbl="alignNode1" presStyleIdx="3" presStyleCnt="5">
        <dgm:presLayoutVars>
          <dgm:chMax val="0"/>
          <dgm:chPref val="0"/>
        </dgm:presLayoutVars>
      </dgm:prSet>
      <dgm:spPr/>
    </dgm:pt>
    <dgm:pt modelId="{6321F6F9-1D2A-4269-B334-45640397BAA3}" type="pres">
      <dgm:prSet presAssocID="{C3D6B4E5-1D4F-4011-B722-1652B714D703}" presName="desTx" presStyleLbl="alignAccFollowNode1" presStyleIdx="3" presStyleCnt="5">
        <dgm:presLayoutVars/>
      </dgm:prSet>
      <dgm:spPr/>
    </dgm:pt>
    <dgm:pt modelId="{4665D2F5-B345-435F-BD57-60B725F0FA6B}" type="pres">
      <dgm:prSet presAssocID="{4E29A10C-79D5-4BDE-9E42-5ABD582DC38E}" presName="space" presStyleCnt="0"/>
      <dgm:spPr/>
    </dgm:pt>
    <dgm:pt modelId="{5E415971-478B-47ED-A294-CC0384F47B85}" type="pres">
      <dgm:prSet presAssocID="{11AC804C-34FB-4632-BFBF-CCE5C9F34725}" presName="composite" presStyleCnt="0"/>
      <dgm:spPr/>
    </dgm:pt>
    <dgm:pt modelId="{023C56E1-F787-4B45-8927-C651956A3874}" type="pres">
      <dgm:prSet presAssocID="{11AC804C-34FB-4632-BFBF-CCE5C9F34725}" presName="parTx" presStyleLbl="alignNode1" presStyleIdx="4" presStyleCnt="5">
        <dgm:presLayoutVars>
          <dgm:chMax val="0"/>
          <dgm:chPref val="0"/>
        </dgm:presLayoutVars>
      </dgm:prSet>
      <dgm:spPr/>
    </dgm:pt>
    <dgm:pt modelId="{BC09E142-4565-47A8-BE37-BDC6996C6898}" type="pres">
      <dgm:prSet presAssocID="{11AC804C-34FB-4632-BFBF-CCE5C9F34725}" presName="desTx" presStyleLbl="alignAccFollowNode1" presStyleIdx="4" presStyleCnt="5">
        <dgm:presLayoutVars/>
      </dgm:prSet>
      <dgm:spPr/>
    </dgm:pt>
  </dgm:ptLst>
  <dgm:cxnLst>
    <dgm:cxn modelId="{0318FF01-6BD3-4F9F-BDDA-BC23BCEFCBD1}" type="presOf" srcId="{A89E4405-EBA3-4697-92C0-3ED7E993BC33}" destId="{6321F6F9-1D2A-4269-B334-45640397BAA3}" srcOrd="0" destOrd="0" presId="urn:microsoft.com/office/officeart/2016/7/layout/ChevronBlockProcess"/>
    <dgm:cxn modelId="{7F208707-E3B3-4E6E-8931-76E4B275622E}" type="presOf" srcId="{C3D6B4E5-1D4F-4011-B722-1652B714D703}" destId="{F5FF5A8B-D065-4454-8E4E-50E33362368E}" srcOrd="0" destOrd="0" presId="urn:microsoft.com/office/officeart/2016/7/layout/ChevronBlockProcess"/>
    <dgm:cxn modelId="{1CA1A019-0CE4-45E6-87B2-D1D0E5A94D37}" type="presOf" srcId="{B4A39B45-F2E6-4CE7-9ACD-E4C49BC6CBD7}" destId="{D6F1A6C3-5AC0-480A-BEC5-C2B51ABC1725}" srcOrd="0" destOrd="0" presId="urn:microsoft.com/office/officeart/2016/7/layout/ChevronBlockProcess"/>
    <dgm:cxn modelId="{633F3222-D9CC-4F32-AE6E-52B69880FA5B}" type="presOf" srcId="{542FDC48-A247-4DA6-AB6E-1D004009D547}" destId="{7F22868A-2A75-4ED0-839E-CBDC3AE09972}" srcOrd="0" destOrd="0" presId="urn:microsoft.com/office/officeart/2016/7/layout/ChevronBlockProcess"/>
    <dgm:cxn modelId="{66FE502C-3CB6-4843-B67E-5551CDC196B4}" srcId="{B4A39B45-F2E6-4CE7-9ACD-E4C49BC6CBD7}" destId="{5FB401E6-959C-465D-BB61-736AEDC08C74}" srcOrd="1" destOrd="0" parTransId="{B6E39976-00C9-43EE-8D38-3C389002369F}" sibTransId="{B43D3BE5-7CDF-4B23-8351-0CDBA0F1A422}"/>
    <dgm:cxn modelId="{04403A32-47EA-4422-BDA5-DA8BD6F56119}" type="presOf" srcId="{54C3757D-6A4E-418F-81D0-CBC1EE7362F2}" destId="{E4BA91A3-0C13-4C9D-81E6-15C061893592}" srcOrd="0" destOrd="0" presId="urn:microsoft.com/office/officeart/2016/7/layout/ChevronBlockProcess"/>
    <dgm:cxn modelId="{5C37D232-0F88-4C9E-80B2-FFABEB77178D}" srcId="{B4A39B45-F2E6-4CE7-9ACD-E4C49BC6CBD7}" destId="{C3D6B4E5-1D4F-4011-B722-1652B714D703}" srcOrd="3" destOrd="0" parTransId="{ACB8CEB9-BD70-416F-A3F9-097BEC0FB340}" sibTransId="{4E29A10C-79D5-4BDE-9E42-5ABD582DC38E}"/>
    <dgm:cxn modelId="{B9AE3560-F7A2-405E-8D80-15A9DACBAB6B}" srcId="{C3D6B4E5-1D4F-4011-B722-1652B714D703}" destId="{A89E4405-EBA3-4697-92C0-3ED7E993BC33}" srcOrd="0" destOrd="0" parTransId="{F52B1B6D-5811-4957-9A8A-3C2D6586A2A6}" sibTransId="{F077CEC6-3826-4AD1-94C1-C1BCEEAA8139}"/>
    <dgm:cxn modelId="{AB934A61-61A5-4D1C-ADDD-089613266119}" srcId="{54C3757D-6A4E-418F-81D0-CBC1EE7362F2}" destId="{221E97B0-310D-4F7A-AEF0-8E53FA13A3E5}" srcOrd="0" destOrd="0" parTransId="{C6D644C3-3606-4711-8A74-A5BD9141CA1B}" sibTransId="{E9DFE939-A1FD-4DC8-808D-22F1C599AAE6}"/>
    <dgm:cxn modelId="{DDED6D42-E467-402E-BA80-440EEBF6B5E0}" srcId="{5FB401E6-959C-465D-BB61-736AEDC08C74}" destId="{4068EBFD-BD8A-4F38-8090-BBC58D46F2E8}" srcOrd="0" destOrd="0" parTransId="{6ED45261-A6BF-466C-8938-260FBA542807}" sibTransId="{992998AA-0940-4D17-A9F9-E4BD5491B705}"/>
    <dgm:cxn modelId="{FC507E46-E45E-4BDD-AF2F-133646796CEE}" type="presOf" srcId="{7737F0AF-2AA1-44B7-B242-E366BDFAABA3}" destId="{8EA78B9F-4150-462E-8567-C93552AB5CC3}" srcOrd="0" destOrd="0" presId="urn:microsoft.com/office/officeart/2016/7/layout/ChevronBlockProcess"/>
    <dgm:cxn modelId="{FE7FD84D-CC66-41F5-B5F8-BF1CE9E9F483}" srcId="{B4A39B45-F2E6-4CE7-9ACD-E4C49BC6CBD7}" destId="{11AC804C-34FB-4632-BFBF-CCE5C9F34725}" srcOrd="4" destOrd="0" parTransId="{7418C58B-8A2D-41AE-8D54-62DECDD1532D}" sibTransId="{EE9F149A-6F0F-4F91-AB6A-9E1FDC996D3C}"/>
    <dgm:cxn modelId="{79E9EC74-892E-4BE6-A55E-1B88F34F67AA}" srcId="{B4A39B45-F2E6-4CE7-9ACD-E4C49BC6CBD7}" destId="{7737F0AF-2AA1-44B7-B242-E366BDFAABA3}" srcOrd="2" destOrd="0" parTransId="{D14DD73C-9B31-4545-93B1-A79807FB6E16}" sibTransId="{8128624B-F04E-4C17-B5AD-1275D064770A}"/>
    <dgm:cxn modelId="{99BAA78A-56EB-43B7-B601-64FD2D136489}" srcId="{7737F0AF-2AA1-44B7-B242-E366BDFAABA3}" destId="{0328B34A-F5A8-40E5-9031-3C279ED3CACE}" srcOrd="0" destOrd="0" parTransId="{CD28F30B-8176-4E9D-9C67-1158F8436093}" sibTransId="{F0CE25E2-56C1-4381-AB56-C13A395F7BFD}"/>
    <dgm:cxn modelId="{385CEE8F-B147-4CD7-A4D2-2530F280569A}" type="presOf" srcId="{1A7D5CDF-5B00-462E-A8CB-17784576D7C7}" destId="{BC09E142-4565-47A8-BE37-BDC6996C6898}" srcOrd="0" destOrd="0" presId="urn:microsoft.com/office/officeart/2016/7/layout/ChevronBlockProcess"/>
    <dgm:cxn modelId="{099A74A7-5595-4EB2-BC02-727C434F4855}" srcId="{11AC804C-34FB-4632-BFBF-CCE5C9F34725}" destId="{1A7D5CDF-5B00-462E-A8CB-17784576D7C7}" srcOrd="0" destOrd="0" parTransId="{962A29C2-3D4B-44CB-9C5A-5724F7042A38}" sibTransId="{E83E7462-1F99-4E4C-8641-D6BB0BF46A76}"/>
    <dgm:cxn modelId="{9BED44BD-9EC5-4483-9A80-1D1714BBEB74}" type="presOf" srcId="{221E97B0-310D-4F7A-AEF0-8E53FA13A3E5}" destId="{E4BA91A3-0C13-4C9D-81E6-15C061893592}" srcOrd="0" destOrd="1" presId="urn:microsoft.com/office/officeart/2016/7/layout/ChevronBlockProcess"/>
    <dgm:cxn modelId="{7520EEC9-8492-4964-BA30-3AD4887CB25C}" type="presOf" srcId="{5FB401E6-959C-465D-BB61-736AEDC08C74}" destId="{D1AB2101-55B6-4A3D-A87F-FF30D7348759}" srcOrd="0" destOrd="0" presId="urn:microsoft.com/office/officeart/2016/7/layout/ChevronBlockProcess"/>
    <dgm:cxn modelId="{77E467E3-495E-4302-9B88-65C74092C6D5}" srcId="{542FDC48-A247-4DA6-AB6E-1D004009D547}" destId="{54C3757D-6A4E-418F-81D0-CBC1EE7362F2}" srcOrd="0" destOrd="0" parTransId="{CCA965DF-E195-4ACF-A5D2-0CA469D4C969}" sibTransId="{C9AF6794-F4FC-4BF0-8EDC-9C322076FF89}"/>
    <dgm:cxn modelId="{1D996EE8-ADD2-45BC-9E9D-459420E6825A}" type="presOf" srcId="{11AC804C-34FB-4632-BFBF-CCE5C9F34725}" destId="{023C56E1-F787-4B45-8927-C651956A3874}" srcOrd="0" destOrd="0" presId="urn:microsoft.com/office/officeart/2016/7/layout/ChevronBlockProcess"/>
    <dgm:cxn modelId="{4E265EEC-846A-4EB7-9B31-DC5CFC222BD3}" type="presOf" srcId="{4068EBFD-BD8A-4F38-8090-BBC58D46F2E8}" destId="{5FC14207-3A70-4EBF-8BFB-5828867C7A53}" srcOrd="0" destOrd="0" presId="urn:microsoft.com/office/officeart/2016/7/layout/ChevronBlockProcess"/>
    <dgm:cxn modelId="{2F27A1FA-F1C9-4C9F-8926-5344368AF9E9}" srcId="{B4A39B45-F2E6-4CE7-9ACD-E4C49BC6CBD7}" destId="{542FDC48-A247-4DA6-AB6E-1D004009D547}" srcOrd="0" destOrd="0" parTransId="{428B6B3B-6D67-40A5-97F7-39EE67A94B49}" sibTransId="{0C2634BB-C07F-4CD6-B9F3-858EA6912A0D}"/>
    <dgm:cxn modelId="{69F11EFE-DB09-493F-83D0-9E889DFC5436}" type="presOf" srcId="{0328B34A-F5A8-40E5-9031-3C279ED3CACE}" destId="{61A66FC4-475A-43F1-9654-144EDE45A435}" srcOrd="0" destOrd="0" presId="urn:microsoft.com/office/officeart/2016/7/layout/ChevronBlockProcess"/>
    <dgm:cxn modelId="{F9460D01-B562-446A-8D50-ECB5EC3F42A1}" type="presParOf" srcId="{D6F1A6C3-5AC0-480A-BEC5-C2B51ABC1725}" destId="{9F260435-E08D-4455-8F4C-CFEB14DA4974}" srcOrd="0" destOrd="0" presId="urn:microsoft.com/office/officeart/2016/7/layout/ChevronBlockProcess"/>
    <dgm:cxn modelId="{EB875293-10D1-4038-9920-50148A9E04F6}" type="presParOf" srcId="{9F260435-E08D-4455-8F4C-CFEB14DA4974}" destId="{7F22868A-2A75-4ED0-839E-CBDC3AE09972}" srcOrd="0" destOrd="0" presId="urn:microsoft.com/office/officeart/2016/7/layout/ChevronBlockProcess"/>
    <dgm:cxn modelId="{B80D2D10-0CA1-414B-ABC4-ECB2A58DDA83}" type="presParOf" srcId="{9F260435-E08D-4455-8F4C-CFEB14DA4974}" destId="{E4BA91A3-0C13-4C9D-81E6-15C061893592}" srcOrd="1" destOrd="0" presId="urn:microsoft.com/office/officeart/2016/7/layout/ChevronBlockProcess"/>
    <dgm:cxn modelId="{0D7B01AA-98C6-4F2E-9D2B-8F2CFEBA1E46}" type="presParOf" srcId="{D6F1A6C3-5AC0-480A-BEC5-C2B51ABC1725}" destId="{D145586E-7B7A-4583-8B28-6B40225214E8}" srcOrd="1" destOrd="0" presId="urn:microsoft.com/office/officeart/2016/7/layout/ChevronBlockProcess"/>
    <dgm:cxn modelId="{E22278A7-AA6E-4B5E-9726-F1AD5CA81C24}" type="presParOf" srcId="{D6F1A6C3-5AC0-480A-BEC5-C2B51ABC1725}" destId="{08D4ABC7-E0E6-469D-9E5C-A1EE535F42CA}" srcOrd="2" destOrd="0" presId="urn:microsoft.com/office/officeart/2016/7/layout/ChevronBlockProcess"/>
    <dgm:cxn modelId="{4BEC8169-B73E-4857-81C0-DB1C558A87E6}" type="presParOf" srcId="{08D4ABC7-E0E6-469D-9E5C-A1EE535F42CA}" destId="{D1AB2101-55B6-4A3D-A87F-FF30D7348759}" srcOrd="0" destOrd="0" presId="urn:microsoft.com/office/officeart/2016/7/layout/ChevronBlockProcess"/>
    <dgm:cxn modelId="{B99DB11F-8788-4D4C-8901-9092601F8646}" type="presParOf" srcId="{08D4ABC7-E0E6-469D-9E5C-A1EE535F42CA}" destId="{5FC14207-3A70-4EBF-8BFB-5828867C7A53}" srcOrd="1" destOrd="0" presId="urn:microsoft.com/office/officeart/2016/7/layout/ChevronBlockProcess"/>
    <dgm:cxn modelId="{6CFF7EF0-65BC-4201-83EF-74AFE6BD4A1D}" type="presParOf" srcId="{D6F1A6C3-5AC0-480A-BEC5-C2B51ABC1725}" destId="{3D2A80EB-0CC6-49CF-8DCD-01E31397F4B4}" srcOrd="3" destOrd="0" presId="urn:microsoft.com/office/officeart/2016/7/layout/ChevronBlockProcess"/>
    <dgm:cxn modelId="{EB9FE2D9-3C97-4634-A06E-2A09482B14EC}" type="presParOf" srcId="{D6F1A6C3-5AC0-480A-BEC5-C2B51ABC1725}" destId="{02007D31-2524-4AFD-987A-8112192E1A0E}" srcOrd="4" destOrd="0" presId="urn:microsoft.com/office/officeart/2016/7/layout/ChevronBlockProcess"/>
    <dgm:cxn modelId="{0795A0B7-FBA5-4B8A-B6C7-A3E8BB1CBEF0}" type="presParOf" srcId="{02007D31-2524-4AFD-987A-8112192E1A0E}" destId="{8EA78B9F-4150-462E-8567-C93552AB5CC3}" srcOrd="0" destOrd="0" presId="urn:microsoft.com/office/officeart/2016/7/layout/ChevronBlockProcess"/>
    <dgm:cxn modelId="{90E4282F-5A36-4D6D-B5DB-A3EE1CF01405}" type="presParOf" srcId="{02007D31-2524-4AFD-987A-8112192E1A0E}" destId="{61A66FC4-475A-43F1-9654-144EDE45A435}" srcOrd="1" destOrd="0" presId="urn:microsoft.com/office/officeart/2016/7/layout/ChevronBlockProcess"/>
    <dgm:cxn modelId="{3073FFB6-8913-47A9-8F6C-BBFA50EAE690}" type="presParOf" srcId="{D6F1A6C3-5AC0-480A-BEC5-C2B51ABC1725}" destId="{3C955BEE-524C-4755-8CD2-C22A26BF4C55}" srcOrd="5" destOrd="0" presId="urn:microsoft.com/office/officeart/2016/7/layout/ChevronBlockProcess"/>
    <dgm:cxn modelId="{AF5D1455-A53A-4C4F-9DEB-BE8262493212}" type="presParOf" srcId="{D6F1A6C3-5AC0-480A-BEC5-C2B51ABC1725}" destId="{C41B2E02-2E7F-440F-96B3-857967C294F0}" srcOrd="6" destOrd="0" presId="urn:microsoft.com/office/officeart/2016/7/layout/ChevronBlockProcess"/>
    <dgm:cxn modelId="{F44BCF35-2DFC-42D1-9655-AE138D76311A}" type="presParOf" srcId="{C41B2E02-2E7F-440F-96B3-857967C294F0}" destId="{F5FF5A8B-D065-4454-8E4E-50E33362368E}" srcOrd="0" destOrd="0" presId="urn:microsoft.com/office/officeart/2016/7/layout/ChevronBlockProcess"/>
    <dgm:cxn modelId="{1B466ED6-E1B4-4DDB-9F32-294DD78C2CDF}" type="presParOf" srcId="{C41B2E02-2E7F-440F-96B3-857967C294F0}" destId="{6321F6F9-1D2A-4269-B334-45640397BAA3}" srcOrd="1" destOrd="0" presId="urn:microsoft.com/office/officeart/2016/7/layout/ChevronBlockProcess"/>
    <dgm:cxn modelId="{0748E50B-7EDD-418B-BA5A-3119EDAD0929}" type="presParOf" srcId="{D6F1A6C3-5AC0-480A-BEC5-C2B51ABC1725}" destId="{4665D2F5-B345-435F-BD57-60B725F0FA6B}" srcOrd="7" destOrd="0" presId="urn:microsoft.com/office/officeart/2016/7/layout/ChevronBlockProcess"/>
    <dgm:cxn modelId="{BBE67DAC-3414-4836-9F93-59396D181640}" type="presParOf" srcId="{D6F1A6C3-5AC0-480A-BEC5-C2B51ABC1725}" destId="{5E415971-478B-47ED-A294-CC0384F47B85}" srcOrd="8" destOrd="0" presId="urn:microsoft.com/office/officeart/2016/7/layout/ChevronBlockProcess"/>
    <dgm:cxn modelId="{1F3A3F1F-3D61-4846-BE88-72E3A2CDF72B}" type="presParOf" srcId="{5E415971-478B-47ED-A294-CC0384F47B85}" destId="{023C56E1-F787-4B45-8927-C651956A3874}" srcOrd="0" destOrd="0" presId="urn:microsoft.com/office/officeart/2016/7/layout/ChevronBlockProcess"/>
    <dgm:cxn modelId="{3AF7E837-D284-4866-98A8-4DB3E305EB29}" type="presParOf" srcId="{5E415971-478B-47ED-A294-CC0384F47B85}" destId="{BC09E142-4565-47A8-BE37-BDC6996C6898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22DE6-E146-4F7B-BF0E-660B04ABBB44}">
      <dsp:nvSpPr>
        <dsp:cNvPr id="0" name=""/>
        <dsp:cNvSpPr/>
      </dsp:nvSpPr>
      <dsp:spPr>
        <a:xfrm>
          <a:off x="0" y="1638"/>
          <a:ext cx="10896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8A001F-2AE4-4A8F-B7F7-17B682A3FA84}">
      <dsp:nvSpPr>
        <dsp:cNvPr id="0" name=""/>
        <dsp:cNvSpPr/>
      </dsp:nvSpPr>
      <dsp:spPr>
        <a:xfrm>
          <a:off x="0" y="1638"/>
          <a:ext cx="10896600" cy="1117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Toxic leaders leave residual damage after they are fired!</a:t>
          </a:r>
          <a:endParaRPr lang="en-US" sz="2400" kern="1200"/>
        </a:p>
      </dsp:txBody>
      <dsp:txXfrm>
        <a:off x="0" y="1638"/>
        <a:ext cx="10896600" cy="1117284"/>
      </dsp:txXfrm>
    </dsp:sp>
    <dsp:sp modelId="{5711904A-BE35-422A-99E3-CB1DD304479F}">
      <dsp:nvSpPr>
        <dsp:cNvPr id="0" name=""/>
        <dsp:cNvSpPr/>
      </dsp:nvSpPr>
      <dsp:spPr>
        <a:xfrm>
          <a:off x="0" y="1118922"/>
          <a:ext cx="10896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C5B66-6E5A-4C92-BD0F-C9892DA90A40}">
      <dsp:nvSpPr>
        <dsp:cNvPr id="0" name=""/>
        <dsp:cNvSpPr/>
      </dsp:nvSpPr>
      <dsp:spPr>
        <a:xfrm>
          <a:off x="0" y="1118922"/>
          <a:ext cx="10896600" cy="1117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People who have aligned with the toxic leader also have damaged their relationships, but often aren’t fired with the toxic leader</a:t>
          </a:r>
          <a:endParaRPr lang="en-US" sz="2400" kern="1200"/>
        </a:p>
      </dsp:txBody>
      <dsp:txXfrm>
        <a:off x="0" y="1118922"/>
        <a:ext cx="10896600" cy="1117284"/>
      </dsp:txXfrm>
    </dsp:sp>
    <dsp:sp modelId="{C78F5908-0058-4B6A-8C40-754ADFBC61F1}">
      <dsp:nvSpPr>
        <dsp:cNvPr id="0" name=""/>
        <dsp:cNvSpPr/>
      </dsp:nvSpPr>
      <dsp:spPr>
        <a:xfrm>
          <a:off x="0" y="2236207"/>
          <a:ext cx="108966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621EFC-5A3B-4430-99C6-D41D94810C4D}">
      <dsp:nvSpPr>
        <dsp:cNvPr id="0" name=""/>
        <dsp:cNvSpPr/>
      </dsp:nvSpPr>
      <dsp:spPr>
        <a:xfrm>
          <a:off x="0" y="2236207"/>
          <a:ext cx="10896600" cy="1117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Victims of the behavior of a toxic leader and people who violated their trust by wanting to please the leader or do their bidding also carry anger and emotions about them and the organization</a:t>
          </a:r>
          <a:endParaRPr lang="en-US" sz="2400" kern="1200" dirty="0"/>
        </a:p>
      </dsp:txBody>
      <dsp:txXfrm>
        <a:off x="0" y="2236207"/>
        <a:ext cx="10896600" cy="11172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548D64-DB30-4338-AD2C-7B2C1CAB5309}">
      <dsp:nvSpPr>
        <dsp:cNvPr id="0" name=""/>
        <dsp:cNvSpPr/>
      </dsp:nvSpPr>
      <dsp:spPr>
        <a:xfrm>
          <a:off x="0" y="600"/>
          <a:ext cx="5641974" cy="14057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9BCE7F-55BE-4DDD-A4EF-97217BD4024D}">
      <dsp:nvSpPr>
        <dsp:cNvPr id="0" name=""/>
        <dsp:cNvSpPr/>
      </dsp:nvSpPr>
      <dsp:spPr>
        <a:xfrm>
          <a:off x="425232" y="316889"/>
          <a:ext cx="773150" cy="7731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560AA5-EC4A-4D66-8680-5D7AC0CE72F3}">
      <dsp:nvSpPr>
        <dsp:cNvPr id="0" name=""/>
        <dsp:cNvSpPr/>
      </dsp:nvSpPr>
      <dsp:spPr>
        <a:xfrm>
          <a:off x="1623616" y="60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Identify themes and patterns</a:t>
          </a:r>
        </a:p>
      </dsp:txBody>
      <dsp:txXfrm>
        <a:off x="1623616" y="600"/>
        <a:ext cx="4018358" cy="1405728"/>
      </dsp:txXfrm>
    </dsp:sp>
    <dsp:sp modelId="{1E7A1E0D-E5DD-4C1D-A773-B2B0A8D304EC}">
      <dsp:nvSpPr>
        <dsp:cNvPr id="0" name=""/>
        <dsp:cNvSpPr/>
      </dsp:nvSpPr>
      <dsp:spPr>
        <a:xfrm>
          <a:off x="0" y="1757760"/>
          <a:ext cx="5641974" cy="14057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7F52BB9-FE39-45DF-9F9E-4E1807B96B07}">
      <dsp:nvSpPr>
        <dsp:cNvPr id="0" name=""/>
        <dsp:cNvSpPr/>
      </dsp:nvSpPr>
      <dsp:spPr>
        <a:xfrm>
          <a:off x="425232" y="2074049"/>
          <a:ext cx="773150" cy="7731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B43B38-35D1-4D11-991A-DB67A85F5835}">
      <dsp:nvSpPr>
        <dsp:cNvPr id="0" name=""/>
        <dsp:cNvSpPr/>
      </dsp:nvSpPr>
      <dsp:spPr>
        <a:xfrm>
          <a:off x="1623616" y="175776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Prepare the content themes so the interviewees can see what came up from individual’s experiences this can normalize their experience</a:t>
          </a:r>
        </a:p>
      </dsp:txBody>
      <dsp:txXfrm>
        <a:off x="1623616" y="1757760"/>
        <a:ext cx="4018358" cy="1405728"/>
      </dsp:txXfrm>
    </dsp:sp>
    <dsp:sp modelId="{A6AA2D84-40A4-49EF-B364-BC9AB7F48FB2}">
      <dsp:nvSpPr>
        <dsp:cNvPr id="0" name=""/>
        <dsp:cNvSpPr/>
      </dsp:nvSpPr>
      <dsp:spPr>
        <a:xfrm>
          <a:off x="0" y="3514921"/>
          <a:ext cx="5641974" cy="14057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C56764E-DB99-4E4E-9C56-C63CB23DCE73}">
      <dsp:nvSpPr>
        <dsp:cNvPr id="0" name=""/>
        <dsp:cNvSpPr/>
      </dsp:nvSpPr>
      <dsp:spPr>
        <a:xfrm>
          <a:off x="425232" y="3831209"/>
          <a:ext cx="773150" cy="7731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192513-3308-40F6-8CA4-6AD23AECB0ED}">
      <dsp:nvSpPr>
        <dsp:cNvPr id="0" name=""/>
        <dsp:cNvSpPr/>
      </dsp:nvSpPr>
      <dsp:spPr>
        <a:xfrm>
          <a:off x="1623616" y="3514921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Helps the whole group see what they aspire to collectively</a:t>
          </a:r>
        </a:p>
      </dsp:txBody>
      <dsp:txXfrm>
        <a:off x="1623616" y="3514921"/>
        <a:ext cx="4018358" cy="14057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BFA81-7D98-4295-9854-CC4774185546}">
      <dsp:nvSpPr>
        <dsp:cNvPr id="0" name=""/>
        <dsp:cNvSpPr/>
      </dsp:nvSpPr>
      <dsp:spPr>
        <a:xfrm>
          <a:off x="0" y="67187"/>
          <a:ext cx="5641974" cy="11470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People only support solutions that they help to create</a:t>
          </a:r>
        </a:p>
      </dsp:txBody>
      <dsp:txXfrm>
        <a:off x="55994" y="123181"/>
        <a:ext cx="5529986" cy="1035050"/>
      </dsp:txXfrm>
    </dsp:sp>
    <dsp:sp modelId="{C2A611F4-C868-4649-882E-B7751DEAAB02}">
      <dsp:nvSpPr>
        <dsp:cNvPr id="0" name=""/>
        <dsp:cNvSpPr/>
      </dsp:nvSpPr>
      <dsp:spPr>
        <a:xfrm>
          <a:off x="0" y="1280466"/>
          <a:ext cx="5641974" cy="1147038"/>
        </a:xfrm>
        <a:prstGeom prst="roundRect">
          <a:avLst/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People only pay attention to what matters to them here and now</a:t>
          </a:r>
        </a:p>
      </dsp:txBody>
      <dsp:txXfrm>
        <a:off x="55994" y="1336460"/>
        <a:ext cx="5529986" cy="1035050"/>
      </dsp:txXfrm>
    </dsp:sp>
    <dsp:sp modelId="{AA3CEBBC-34EC-42AD-A453-0104BE08C982}">
      <dsp:nvSpPr>
        <dsp:cNvPr id="0" name=""/>
        <dsp:cNvSpPr/>
      </dsp:nvSpPr>
      <dsp:spPr>
        <a:xfrm>
          <a:off x="0" y="2493745"/>
          <a:ext cx="5641974" cy="1147038"/>
        </a:xfrm>
        <a:prstGeom prst="roundRect">
          <a:avLst/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People and organizations grow and evolve with information</a:t>
          </a:r>
        </a:p>
      </dsp:txBody>
      <dsp:txXfrm>
        <a:off x="55994" y="2549739"/>
        <a:ext cx="5529986" cy="1035050"/>
      </dsp:txXfrm>
    </dsp:sp>
    <dsp:sp modelId="{BA649137-FD7E-4B53-BDF5-806D0FE41559}">
      <dsp:nvSpPr>
        <dsp:cNvPr id="0" name=""/>
        <dsp:cNvSpPr/>
      </dsp:nvSpPr>
      <dsp:spPr>
        <a:xfrm>
          <a:off x="0" y="3707023"/>
          <a:ext cx="5641974" cy="1147038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In groups, have them come up with goals and actions that can they believe will help move the organization toward health</a:t>
          </a:r>
        </a:p>
      </dsp:txBody>
      <dsp:txXfrm>
        <a:off x="55994" y="3763017"/>
        <a:ext cx="5529986" cy="1035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2868A-2A75-4ED0-839E-CBDC3AE09972}">
      <dsp:nvSpPr>
        <dsp:cNvPr id="0" name=""/>
        <dsp:cNvSpPr/>
      </dsp:nvSpPr>
      <dsp:spPr>
        <a:xfrm>
          <a:off x="2351" y="988377"/>
          <a:ext cx="1344656" cy="403396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808" tIns="49808" rIns="49808" bIns="49808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Staff</a:t>
          </a:r>
        </a:p>
      </dsp:txBody>
      <dsp:txXfrm>
        <a:off x="123370" y="988377"/>
        <a:ext cx="1102618" cy="403396"/>
      </dsp:txXfrm>
    </dsp:sp>
    <dsp:sp modelId="{E4BA91A3-0C13-4C9D-81E6-15C061893592}">
      <dsp:nvSpPr>
        <dsp:cNvPr id="0" name=""/>
        <dsp:cNvSpPr/>
      </dsp:nvSpPr>
      <dsp:spPr>
        <a:xfrm>
          <a:off x="2351" y="1391774"/>
          <a:ext cx="1223637" cy="256173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695" tIns="96695" rIns="96695" bIns="193389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Staff developed operating principles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Work through issues directly (no talking behind people’s back / spreading gossip)</a:t>
          </a:r>
        </a:p>
      </dsp:txBody>
      <dsp:txXfrm>
        <a:off x="2351" y="1391774"/>
        <a:ext cx="1223637" cy="2561735"/>
      </dsp:txXfrm>
    </dsp:sp>
    <dsp:sp modelId="{D1AB2101-55B6-4A3D-A87F-FF30D7348759}">
      <dsp:nvSpPr>
        <dsp:cNvPr id="0" name=""/>
        <dsp:cNvSpPr/>
      </dsp:nvSpPr>
      <dsp:spPr>
        <a:xfrm>
          <a:off x="1314027" y="988377"/>
          <a:ext cx="1344656" cy="403396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808" tIns="49808" rIns="49808" bIns="49808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Create</a:t>
          </a:r>
        </a:p>
      </dsp:txBody>
      <dsp:txXfrm>
        <a:off x="1435046" y="988377"/>
        <a:ext cx="1102618" cy="403396"/>
      </dsp:txXfrm>
    </dsp:sp>
    <dsp:sp modelId="{5FC14207-3A70-4EBF-8BFB-5828867C7A53}">
      <dsp:nvSpPr>
        <dsp:cNvPr id="0" name=""/>
        <dsp:cNvSpPr/>
      </dsp:nvSpPr>
      <dsp:spPr>
        <a:xfrm>
          <a:off x="1314027" y="1391774"/>
          <a:ext cx="1223637" cy="256173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695" tIns="96695" rIns="96695" bIns="193389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Create a common experience for all employees that reinforces our aspirational values</a:t>
          </a:r>
        </a:p>
      </dsp:txBody>
      <dsp:txXfrm>
        <a:off x="1314027" y="1391774"/>
        <a:ext cx="1223637" cy="2561735"/>
      </dsp:txXfrm>
    </dsp:sp>
    <dsp:sp modelId="{8EA78B9F-4150-462E-8567-C93552AB5CC3}">
      <dsp:nvSpPr>
        <dsp:cNvPr id="0" name=""/>
        <dsp:cNvSpPr/>
      </dsp:nvSpPr>
      <dsp:spPr>
        <a:xfrm>
          <a:off x="2625703" y="988377"/>
          <a:ext cx="1344656" cy="403396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808" tIns="49808" rIns="49808" bIns="49808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Roll back</a:t>
          </a:r>
        </a:p>
      </dsp:txBody>
      <dsp:txXfrm>
        <a:off x="2746722" y="988377"/>
        <a:ext cx="1102618" cy="403396"/>
      </dsp:txXfrm>
    </dsp:sp>
    <dsp:sp modelId="{61A66FC4-475A-43F1-9654-144EDE45A435}">
      <dsp:nvSpPr>
        <dsp:cNvPr id="0" name=""/>
        <dsp:cNvSpPr/>
      </dsp:nvSpPr>
      <dsp:spPr>
        <a:xfrm>
          <a:off x="2625703" y="1391774"/>
          <a:ext cx="1223637" cy="256173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695" tIns="96695" rIns="96695" bIns="193389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Deliberately roll back rules and regulations that controlled others or are associated with toxic leader</a:t>
          </a:r>
        </a:p>
      </dsp:txBody>
      <dsp:txXfrm>
        <a:off x="2625703" y="1391774"/>
        <a:ext cx="1223637" cy="2561735"/>
      </dsp:txXfrm>
    </dsp:sp>
    <dsp:sp modelId="{F5FF5A8B-D065-4454-8E4E-50E33362368E}">
      <dsp:nvSpPr>
        <dsp:cNvPr id="0" name=""/>
        <dsp:cNvSpPr/>
      </dsp:nvSpPr>
      <dsp:spPr>
        <a:xfrm>
          <a:off x="3937379" y="988377"/>
          <a:ext cx="1344656" cy="403396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808" tIns="49808" rIns="49808" bIns="49808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Take</a:t>
          </a:r>
        </a:p>
      </dsp:txBody>
      <dsp:txXfrm>
        <a:off x="4058398" y="988377"/>
        <a:ext cx="1102618" cy="403396"/>
      </dsp:txXfrm>
    </dsp:sp>
    <dsp:sp modelId="{6321F6F9-1D2A-4269-B334-45640397BAA3}">
      <dsp:nvSpPr>
        <dsp:cNvPr id="0" name=""/>
        <dsp:cNvSpPr/>
      </dsp:nvSpPr>
      <dsp:spPr>
        <a:xfrm>
          <a:off x="3937379" y="1391774"/>
          <a:ext cx="1223637" cy="256173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695" tIns="96695" rIns="96695" bIns="193389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Take symbolic action that is reflective of who we want to be come (red coffee cups)</a:t>
          </a:r>
        </a:p>
      </dsp:txBody>
      <dsp:txXfrm>
        <a:off x="3937379" y="1391774"/>
        <a:ext cx="1223637" cy="2561735"/>
      </dsp:txXfrm>
    </dsp:sp>
    <dsp:sp modelId="{023C56E1-F787-4B45-8927-C651956A3874}">
      <dsp:nvSpPr>
        <dsp:cNvPr id="0" name=""/>
        <dsp:cNvSpPr/>
      </dsp:nvSpPr>
      <dsp:spPr>
        <a:xfrm>
          <a:off x="5249055" y="988377"/>
          <a:ext cx="1344656" cy="403396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808" tIns="49808" rIns="49808" bIns="49808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Create</a:t>
          </a:r>
        </a:p>
      </dsp:txBody>
      <dsp:txXfrm>
        <a:off x="5370074" y="988377"/>
        <a:ext cx="1102618" cy="403396"/>
      </dsp:txXfrm>
    </dsp:sp>
    <dsp:sp modelId="{BC09E142-4565-47A8-BE37-BDC6996C6898}">
      <dsp:nvSpPr>
        <dsp:cNvPr id="0" name=""/>
        <dsp:cNvSpPr/>
      </dsp:nvSpPr>
      <dsp:spPr>
        <a:xfrm>
          <a:off x="5249055" y="1391774"/>
          <a:ext cx="1223637" cy="2561735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695" tIns="96695" rIns="96695" bIns="193389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Create reflective practice that lifts up default behavior</a:t>
          </a:r>
        </a:p>
      </dsp:txBody>
      <dsp:txXfrm>
        <a:off x="5249055" y="1391774"/>
        <a:ext cx="1223637" cy="2561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8C89708-5FF1-4143-8E8B-02424823008E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81A1-6970-4500-86D9-1D39412266D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140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9708-5FF1-4143-8E8B-02424823008E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81A1-6970-4500-86D9-1D3941226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0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9708-5FF1-4143-8E8B-02424823008E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81A1-6970-4500-86D9-1D39412266D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5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9708-5FF1-4143-8E8B-02424823008E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81A1-6970-4500-86D9-1D3941226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3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9708-5FF1-4143-8E8B-02424823008E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81A1-6970-4500-86D9-1D39412266D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80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9708-5FF1-4143-8E8B-02424823008E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81A1-6970-4500-86D9-1D3941226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2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9708-5FF1-4143-8E8B-02424823008E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81A1-6970-4500-86D9-1D3941226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2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9708-5FF1-4143-8E8B-02424823008E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81A1-6970-4500-86D9-1D3941226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3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9708-5FF1-4143-8E8B-02424823008E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81A1-6970-4500-86D9-1D3941226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1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9708-5FF1-4143-8E8B-02424823008E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81A1-6970-4500-86D9-1D3941226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7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9708-5FF1-4143-8E8B-02424823008E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981A1-6970-4500-86D9-1D39412266D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03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8C89708-5FF1-4143-8E8B-02424823008E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C7981A1-6970-4500-86D9-1D39412266D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41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eallen1@charter.ne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thleenallen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B821C225-5C4D-4168-90AF-3D263D72C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5FBE9D-399F-48D3-865D-8B34C198E7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4788" y="804333"/>
            <a:ext cx="3391900" cy="52493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pc="100">
                <a:solidFill>
                  <a:srgbClr val="FFFFFF"/>
                </a:solidFill>
              </a:rPr>
              <a:t>The Role of Forgiveness in Healing and Organization from a Toxic Leader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6A42F-E954-4C2E-9B83-795D63C21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1048" y="804333"/>
            <a:ext cx="6306003" cy="5249334"/>
          </a:xfrm>
        </p:spPr>
        <p:txBody>
          <a:bodyPr vert="horz" lIns="45720" tIns="45720" rIns="45720" bIns="45720" rtlCol="0" anchor="ctr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Dr. Kathleen E. Allen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hlinkClick r:id="rId2"/>
              </a:rPr>
              <a:t>keallen1@charter.net</a:t>
            </a:r>
            <a:endParaRPr lang="en-US">
              <a:solidFill>
                <a:schemeClr val="tx1"/>
              </a:solidFill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www. Kathleenallen.net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207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357464-7DB4-4ED0-B0CB-CAC623FFF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en-US" dirty="0"/>
              <a:t>Sample Solutions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8B462B1-D161-4EB6-9247-A233510C66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827717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810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58632-5F56-4ECD-972A-4B66E2999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 and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0C3CA-B79D-4585-A70E-C43598EE5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Coaching for key leaders</a:t>
            </a:r>
          </a:p>
          <a:p>
            <a:r>
              <a:rPr lang="en-US" dirty="0"/>
              <a:t>Annual retreats</a:t>
            </a:r>
          </a:p>
          <a:p>
            <a:r>
              <a:rPr lang="en-US" dirty="0"/>
              <a:t>Pattern of evolution (opposite, mix opposite with aspiration, to claim their choice</a:t>
            </a:r>
          </a:p>
          <a:p>
            <a:r>
              <a:rPr lang="en-US" dirty="0"/>
              <a:t>Reinforce peer feedback and engagement</a:t>
            </a:r>
          </a:p>
          <a:p>
            <a:r>
              <a:rPr lang="en-US" dirty="0"/>
              <a:t>Practice telling the truth to each other (because toxic environments make lying normal)</a:t>
            </a:r>
          </a:p>
          <a:p>
            <a:r>
              <a:rPr lang="en-US" dirty="0"/>
              <a:t>Redesign performance reviews and job descriptions to support the shift toward a healthy organization</a:t>
            </a:r>
          </a:p>
          <a:p>
            <a:r>
              <a:rPr lang="en-US" dirty="0"/>
              <a:t>Core </a:t>
            </a:r>
            <a:r>
              <a:rPr lang="en-US" dirty="0" err="1"/>
              <a:t>vlaues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9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A8DF3B-CC41-481B-84CE-6E812E43A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It takes time</a:t>
            </a:r>
            <a:endParaRPr lang="en-US"/>
          </a:p>
        </p:txBody>
      </p:sp>
      <p:cxnSp>
        <p:nvCxnSpPr>
          <p:cNvPr id="16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99E2DC01-4E8E-4382-86F9-83CF4821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/>
          </a:p>
          <a:p>
            <a:r>
              <a:rPr lang="en-US"/>
              <a:t>Initially hope moves from hopeless to passive hope</a:t>
            </a:r>
          </a:p>
          <a:p>
            <a:r>
              <a:rPr lang="en-US"/>
              <a:t>Some shift to active hope</a:t>
            </a:r>
          </a:p>
          <a:p>
            <a:r>
              <a:rPr lang="en-US"/>
              <a:t>Tentative behavior shifts start</a:t>
            </a:r>
          </a:p>
          <a:p>
            <a:r>
              <a:rPr lang="en-US"/>
              <a:t>Staff look to leaders to see if they are modeling the shift and supporting others to do so as well</a:t>
            </a:r>
          </a:p>
          <a:p>
            <a:r>
              <a:rPr lang="en-US"/>
              <a:t>Increase supervisor and employees check ins</a:t>
            </a:r>
          </a:p>
          <a:p>
            <a:r>
              <a:rPr lang="en-US"/>
              <a:t>Metrics that staff can see for themselves that let them know things are shifting</a:t>
            </a:r>
          </a:p>
          <a:p>
            <a:pPr lvl="1"/>
            <a:r>
              <a:rPr lang="en-US"/>
              <a:t>Notice how common areas are supported (break room) </a:t>
            </a:r>
          </a:p>
        </p:txBody>
      </p:sp>
    </p:spTree>
    <p:extLst>
      <p:ext uri="{BB962C8B-B14F-4D97-AF65-F5344CB8AC3E}">
        <p14:creationId xmlns:p14="http://schemas.microsoft.com/office/powerpoint/2010/main" val="2810123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CAD8C-5131-4657-B0A7-E78BB5536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thoughts and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C0B2C-F37D-4EF1-A84E-3CF4CA8A9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Progress can be uneven in departments and teams depending on how exposed or protected they have been from the toxicity </a:t>
            </a:r>
          </a:p>
          <a:p>
            <a:r>
              <a:rPr lang="en-US" dirty="0"/>
              <a:t>Not everyone stays as the organization gets healthier</a:t>
            </a:r>
          </a:p>
          <a:p>
            <a:pPr lvl="1"/>
            <a:r>
              <a:rPr lang="en-US" dirty="0"/>
              <a:t>Victim mentality or can’t forgive</a:t>
            </a:r>
          </a:p>
          <a:p>
            <a:pPr lvl="1"/>
            <a:r>
              <a:rPr lang="en-US" dirty="0"/>
              <a:t>People who hold onto the toxic behavior</a:t>
            </a:r>
          </a:p>
          <a:p>
            <a:pPr lvl="1"/>
            <a:endParaRPr lang="en-US" dirty="0"/>
          </a:p>
          <a:p>
            <a:r>
              <a:rPr lang="en-US" dirty="0"/>
              <a:t>Questions, thoughts, insights</a:t>
            </a:r>
          </a:p>
          <a:p>
            <a:endParaRPr lang="en-US" dirty="0"/>
          </a:p>
          <a:p>
            <a:r>
              <a:rPr lang="en-US" dirty="0"/>
              <a:t>For a copy: go to </a:t>
            </a:r>
            <a:r>
              <a:rPr lang="en-US" dirty="0">
                <a:hlinkClick r:id="rId2"/>
              </a:rPr>
              <a:t>www.kathleenallen.net</a:t>
            </a:r>
            <a:r>
              <a:rPr lang="en-US" dirty="0"/>
              <a:t> sign up for my blog too! </a:t>
            </a:r>
          </a:p>
        </p:txBody>
      </p:sp>
    </p:spTree>
    <p:extLst>
      <p:ext uri="{BB962C8B-B14F-4D97-AF65-F5344CB8AC3E}">
        <p14:creationId xmlns:p14="http://schemas.microsoft.com/office/powerpoint/2010/main" val="1371111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0">
            <a:extLst>
              <a:ext uri="{FF2B5EF4-FFF2-40B4-BE49-F238E27FC236}">
                <a16:creationId xmlns:a16="http://schemas.microsoft.com/office/drawing/2014/main" id="{0AE4C84F-7457-4662-AFA3-554A32B9C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5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2">
            <a:extLst>
              <a:ext uri="{FF2B5EF4-FFF2-40B4-BE49-F238E27FC236}">
                <a16:creationId xmlns:a16="http://schemas.microsoft.com/office/drawing/2014/main" id="{9DF9B39E-8A25-4BC3-B3C0-ACD46B94E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457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130291-5161-4BBE-9265-5D1EDCA37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71088"/>
            <a:ext cx="9720072" cy="149961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Why is forgiveness needed?</a:t>
            </a:r>
          </a:p>
        </p:txBody>
      </p:sp>
      <p:cxnSp>
        <p:nvCxnSpPr>
          <p:cNvPr id="80" name="Straight Connector 74">
            <a:extLst>
              <a:ext uri="{FF2B5EF4-FFF2-40B4-BE49-F238E27FC236}">
                <a16:creationId xmlns:a16="http://schemas.microsoft.com/office/drawing/2014/main" id="{BA91CE2E-0B4F-41F3-95F2-0EB700368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5242273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Content Placeholder 2">
            <a:extLst>
              <a:ext uri="{FF2B5EF4-FFF2-40B4-BE49-F238E27FC236}">
                <a16:creationId xmlns:a16="http://schemas.microsoft.com/office/drawing/2014/main" id="{A1CC48EB-D0E7-45EB-813D-1180D35B9E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402114"/>
              </p:ext>
            </p:extLst>
          </p:nvPr>
        </p:nvGraphicFramePr>
        <p:xfrm>
          <a:off x="642938" y="642938"/>
          <a:ext cx="10896600" cy="3355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7111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41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43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C1DEF5-7A64-46E7-B91F-152F3A873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Assumptions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E381BFB4-26D1-46EF-97A7-A4FC9B76F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n-US" dirty="0"/>
              <a:t>Forgiveness in an internal choice</a:t>
            </a:r>
          </a:p>
          <a:p>
            <a:r>
              <a:rPr lang="en-US" dirty="0"/>
              <a:t>Move from hopeless, or passive hope to active hope is essential</a:t>
            </a:r>
          </a:p>
          <a:p>
            <a:pPr lvl="1"/>
            <a:r>
              <a:rPr lang="en-US" dirty="0"/>
              <a:t>Individually and organizationally</a:t>
            </a:r>
          </a:p>
          <a:p>
            <a:pPr lvl="1"/>
            <a:r>
              <a:rPr lang="en-US" dirty="0"/>
              <a:t>Sometimes the consultant has to hold the hope for a healthier organization before they are able to hold a vision for a healthy organization themselves</a:t>
            </a:r>
          </a:p>
          <a:p>
            <a:pPr lvl="1"/>
            <a:r>
              <a:rPr lang="en-US" dirty="0"/>
              <a:t>If they can’t forgive, they can’t aspire to something more</a:t>
            </a:r>
          </a:p>
          <a:p>
            <a:r>
              <a:rPr lang="en-US" dirty="0"/>
              <a:t>Aspirations and shared higher purpose are impacted by the deep need that is felt in the organization</a:t>
            </a:r>
          </a:p>
          <a:p>
            <a:pPr lvl="1"/>
            <a:r>
              <a:rPr lang="en-US" dirty="0"/>
              <a:t>Healing relationships</a:t>
            </a:r>
          </a:p>
          <a:p>
            <a:pPr lvl="1"/>
            <a:r>
              <a:rPr lang="en-US" dirty="0"/>
              <a:t>Healthy organization</a:t>
            </a:r>
          </a:p>
          <a:p>
            <a:pPr lvl="1"/>
            <a:r>
              <a:rPr lang="en-US" dirty="0"/>
              <a:t>Serving clients better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4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64D73-C4B7-4435-9566-90C6D59E9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Design principles</a:t>
            </a:r>
          </a:p>
        </p:txBody>
      </p: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id="{639CEAC0-3A66-4050-B342-355CB7549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Create conditions conducive to forgiveness</a:t>
            </a:r>
          </a:p>
          <a:p>
            <a:r>
              <a:rPr lang="en-US" sz="2400"/>
              <a:t>Intervene with the smallest act that can achieve the highest impact</a:t>
            </a:r>
          </a:p>
          <a:p>
            <a:r>
              <a:rPr lang="en-US" sz="2400"/>
              <a:t>Depends on connection and relationships </a:t>
            </a:r>
          </a:p>
          <a:p>
            <a:r>
              <a:rPr lang="en-US" sz="2400"/>
              <a:t>Depends on self-organization toward a healthy organization after the consultant is gone</a:t>
            </a:r>
          </a:p>
          <a:p>
            <a:r>
              <a:rPr lang="en-US" sz="2400"/>
              <a:t>Requires a shift away from negative energy to positive energy</a:t>
            </a:r>
          </a:p>
          <a:p>
            <a:pPr lvl="1"/>
            <a:r>
              <a:rPr lang="en-US"/>
              <a:t>Authenticity</a:t>
            </a:r>
          </a:p>
          <a:p>
            <a:pPr lvl="1"/>
            <a:r>
              <a:rPr lang="en-US"/>
              <a:t>Reciprocity</a:t>
            </a:r>
          </a:p>
          <a:p>
            <a:pPr lvl="1"/>
            <a:r>
              <a:rPr lang="en-US"/>
              <a:t>Shared higher purpose</a:t>
            </a:r>
          </a:p>
        </p:txBody>
      </p:sp>
    </p:spTree>
    <p:extLst>
      <p:ext uri="{BB962C8B-B14F-4D97-AF65-F5344CB8AC3E}">
        <p14:creationId xmlns:p14="http://schemas.microsoft.com/office/powerpoint/2010/main" val="1314903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0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EA406E-E20E-4DB2-AB5D-6D746371D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/>
              <a:t>The Process – qualitative interviews phase</a:t>
            </a:r>
          </a:p>
        </p:txBody>
      </p:sp>
      <p:cxnSp>
        <p:nvCxnSpPr>
          <p:cNvPr id="41" name="Straight Connector 32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36CCED7C-320A-4B7A-8E7B-7A56CA3D2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en-US" dirty="0"/>
              <a:t>Individual interviews (of all or people in key positions)</a:t>
            </a:r>
          </a:p>
          <a:p>
            <a:r>
              <a:rPr lang="en-US" dirty="0"/>
              <a:t>Establishes relationship and trust with consultant</a:t>
            </a:r>
          </a:p>
          <a:p>
            <a:r>
              <a:rPr lang="en-US" dirty="0"/>
              <a:t>Provides an opportunity for employee to tell their story</a:t>
            </a:r>
          </a:p>
          <a:p>
            <a:pPr lvl="1"/>
            <a:r>
              <a:rPr lang="en-US" dirty="0"/>
              <a:t>Deep listening is part of the healing process</a:t>
            </a:r>
          </a:p>
          <a:p>
            <a:r>
              <a:rPr lang="en-US" dirty="0"/>
              <a:t>Invites them to imagine a healthy team / organization</a:t>
            </a:r>
          </a:p>
          <a:p>
            <a:pPr lvl="1"/>
            <a:r>
              <a:rPr lang="en-US" dirty="0"/>
              <a:t>Reactivates their aspirations for something better</a:t>
            </a:r>
          </a:p>
          <a:p>
            <a:r>
              <a:rPr lang="en-US" dirty="0"/>
              <a:t>Allows the consultant to discover what the current state of the organization is</a:t>
            </a:r>
          </a:p>
          <a:p>
            <a:r>
              <a:rPr lang="en-US" dirty="0"/>
              <a:t>Helps the consultant recognize who is ready to change, who are self-protective, who might be resistant etc. </a:t>
            </a:r>
          </a:p>
        </p:txBody>
      </p:sp>
    </p:spTree>
    <p:extLst>
      <p:ext uri="{BB962C8B-B14F-4D97-AF65-F5344CB8AC3E}">
        <p14:creationId xmlns:p14="http://schemas.microsoft.com/office/powerpoint/2010/main" val="3545538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12AA67-6869-41DE-8D04-D2833D56F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Content Analysis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7A1BC71-B47B-4EDE-A7FA-5FBAE0493F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969280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8061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7899D-B2AA-4324-8B2D-36D6F12A7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Retreat design – human Time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4355B-C733-4AD5-A483-3F0AE2B08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Line up by length of time in the organization</a:t>
            </a:r>
          </a:p>
          <a:p>
            <a:r>
              <a:rPr lang="en-US" dirty="0"/>
              <a:t>Cluster by similar start dates</a:t>
            </a:r>
          </a:p>
          <a:p>
            <a:r>
              <a:rPr lang="en-US" dirty="0"/>
              <a:t>Reflect on what the organization was like when they first arrived</a:t>
            </a:r>
          </a:p>
          <a:p>
            <a:r>
              <a:rPr lang="en-US" dirty="0"/>
              <a:t>Share collective and individual story from their small group discussion</a:t>
            </a:r>
          </a:p>
          <a:p>
            <a:r>
              <a:rPr lang="en-US" dirty="0"/>
              <a:t>Helps remember times when the organization was different</a:t>
            </a:r>
          </a:p>
          <a:p>
            <a:r>
              <a:rPr lang="en-US" dirty="0"/>
              <a:t>Names the hurts and damage living with toxicity </a:t>
            </a:r>
          </a:p>
          <a:p>
            <a:r>
              <a:rPr lang="en-US" dirty="0"/>
              <a:t>Builds empathy shared understanding of the cost of toxicity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56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C09D4-9C99-42C0-999D-F5AAF2290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Retreat Design – sharing themes and observations from individual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18CC0-4F92-4361-8CBA-8D29D6463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see their experience in the collective voice</a:t>
            </a:r>
          </a:p>
          <a:p>
            <a:r>
              <a:rPr lang="en-US" dirty="0"/>
              <a:t>Allows for aspirations to be articulated</a:t>
            </a:r>
          </a:p>
          <a:p>
            <a:r>
              <a:rPr lang="en-US" dirty="0"/>
              <a:t>How they want their relationships to be</a:t>
            </a:r>
          </a:p>
          <a:p>
            <a:r>
              <a:rPr lang="en-US" dirty="0"/>
              <a:t>What a healthy team / organization looks like to them</a:t>
            </a:r>
          </a:p>
        </p:txBody>
      </p:sp>
    </p:spTree>
    <p:extLst>
      <p:ext uri="{BB962C8B-B14F-4D97-AF65-F5344CB8AC3E}">
        <p14:creationId xmlns:p14="http://schemas.microsoft.com/office/powerpoint/2010/main" val="4137551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6E22FF-9315-4FAC-A685-34A4F5E56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Retreat Design – developing solutions</a:t>
            </a:r>
          </a:p>
        </p:txBody>
      </p:sp>
      <p:graphicFrame>
        <p:nvGraphicFramePr>
          <p:cNvPr id="31" name="Content Placeholder 2">
            <a:extLst>
              <a:ext uri="{FF2B5EF4-FFF2-40B4-BE49-F238E27FC236}">
                <a16:creationId xmlns:a16="http://schemas.microsoft.com/office/drawing/2014/main" id="{CD909955-E93D-4D91-8CD3-B180429B93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21647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9736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795</Words>
  <Application>Microsoft Office PowerPoint</Application>
  <PresentationFormat>Widescreen</PresentationFormat>
  <Paragraphs>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Tw Cen MT</vt:lpstr>
      <vt:lpstr>Tw Cen MT Condensed</vt:lpstr>
      <vt:lpstr>Wingdings 3</vt:lpstr>
      <vt:lpstr>Integral</vt:lpstr>
      <vt:lpstr>The Role of Forgiveness in Healing and Organization from a Toxic Leader</vt:lpstr>
      <vt:lpstr>Why is forgiveness needed?</vt:lpstr>
      <vt:lpstr>Assumptions</vt:lpstr>
      <vt:lpstr>Design principles</vt:lpstr>
      <vt:lpstr>The Process – qualitative interviews phase</vt:lpstr>
      <vt:lpstr>Content Analysis</vt:lpstr>
      <vt:lpstr>Retreat design – human Time Line</vt:lpstr>
      <vt:lpstr>Retreat Design – sharing themes and observations from individual interviews</vt:lpstr>
      <vt:lpstr>Retreat Design – developing solutions</vt:lpstr>
      <vt:lpstr>Sample Solutions</vt:lpstr>
      <vt:lpstr>Follow up and next steps</vt:lpstr>
      <vt:lpstr>It takes time</vt:lpstr>
      <vt:lpstr>Last thoughts and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Forgiveness in Healing and Organization from a Toxic Leader</dc:title>
  <dc:creator>Kathleen Allen</dc:creator>
  <cp:lastModifiedBy>Kathleen Allen</cp:lastModifiedBy>
  <cp:revision>1</cp:revision>
  <cp:lastPrinted>2018-10-20T16:08:06Z</cp:lastPrinted>
  <dcterms:created xsi:type="dcterms:W3CDTF">2018-10-20T15:37:28Z</dcterms:created>
  <dcterms:modified xsi:type="dcterms:W3CDTF">2018-10-21T22:09:46Z</dcterms:modified>
</cp:coreProperties>
</file>